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706" r:id="rId4"/>
  </p:sldMasterIdLst>
  <p:notesMasterIdLst>
    <p:notesMasterId r:id="rId35"/>
  </p:notesMasterIdLst>
  <p:handoutMasterIdLst>
    <p:handoutMasterId r:id="rId36"/>
  </p:handoutMasterIdLst>
  <p:sldIdLst>
    <p:sldId id="279" r:id="rId5"/>
    <p:sldId id="260" r:id="rId6"/>
    <p:sldId id="296" r:id="rId7"/>
    <p:sldId id="274" r:id="rId8"/>
    <p:sldId id="266" r:id="rId9"/>
    <p:sldId id="282" r:id="rId10"/>
    <p:sldId id="276" r:id="rId11"/>
    <p:sldId id="303" r:id="rId12"/>
    <p:sldId id="304" r:id="rId13"/>
    <p:sldId id="273" r:id="rId14"/>
    <p:sldId id="283" r:id="rId15"/>
    <p:sldId id="300" r:id="rId16"/>
    <p:sldId id="268" r:id="rId17"/>
    <p:sldId id="269" r:id="rId18"/>
    <p:sldId id="294" r:id="rId19"/>
    <p:sldId id="270" r:id="rId20"/>
    <p:sldId id="295" r:id="rId21"/>
    <p:sldId id="272" r:id="rId22"/>
    <p:sldId id="277" r:id="rId23"/>
    <p:sldId id="301" r:id="rId24"/>
    <p:sldId id="280" r:id="rId25"/>
    <p:sldId id="302" r:id="rId26"/>
    <p:sldId id="290" r:id="rId27"/>
    <p:sldId id="278" r:id="rId28"/>
    <p:sldId id="299" r:id="rId29"/>
    <p:sldId id="287" r:id="rId30"/>
    <p:sldId id="265" r:id="rId31"/>
    <p:sldId id="267" r:id="rId32"/>
    <p:sldId id="297" r:id="rId33"/>
    <p:sldId id="271" r:id="rId34"/>
  </p:sldIdLst>
  <p:sldSz cx="12188825" cy="6858000"/>
  <p:notesSz cx="7315200" cy="9601200"/>
  <p:custDataLst>
    <p:tags r:id="rId37"/>
  </p:custDataLst>
  <p:defaultTextStyle>
    <a:defPPr>
      <a:defRPr lang="en-US"/>
    </a:defPPr>
    <a:lvl1pPr algn="l" rtl="0" eaLnBrk="0" fontAlgn="base" hangingPunct="0">
      <a:lnSpc>
        <a:spcPct val="80000"/>
      </a:lnSpc>
      <a:spcBef>
        <a:spcPct val="0"/>
      </a:spcBef>
      <a:spcAft>
        <a:spcPct val="0"/>
      </a:spcAft>
      <a:defRPr sz="3200" b="1" kern="1200">
        <a:solidFill>
          <a:schemeClr val="tx1"/>
        </a:solidFill>
        <a:latin typeface="Arial" pitchFamily="-112" charset="0"/>
        <a:ea typeface="+mn-ea"/>
        <a:cs typeface="+mn-cs"/>
      </a:defRPr>
    </a:lvl1pPr>
    <a:lvl2pPr marL="457200" algn="l" rtl="0" eaLnBrk="0" fontAlgn="base" hangingPunct="0">
      <a:lnSpc>
        <a:spcPct val="80000"/>
      </a:lnSpc>
      <a:spcBef>
        <a:spcPct val="0"/>
      </a:spcBef>
      <a:spcAft>
        <a:spcPct val="0"/>
      </a:spcAft>
      <a:defRPr sz="3200" b="1" kern="1200">
        <a:solidFill>
          <a:schemeClr val="tx1"/>
        </a:solidFill>
        <a:latin typeface="Arial" pitchFamily="-112" charset="0"/>
        <a:ea typeface="+mn-ea"/>
        <a:cs typeface="+mn-cs"/>
      </a:defRPr>
    </a:lvl2pPr>
    <a:lvl3pPr marL="914400" algn="l" rtl="0" eaLnBrk="0" fontAlgn="base" hangingPunct="0">
      <a:lnSpc>
        <a:spcPct val="80000"/>
      </a:lnSpc>
      <a:spcBef>
        <a:spcPct val="0"/>
      </a:spcBef>
      <a:spcAft>
        <a:spcPct val="0"/>
      </a:spcAft>
      <a:defRPr sz="3200" b="1" kern="1200">
        <a:solidFill>
          <a:schemeClr val="tx1"/>
        </a:solidFill>
        <a:latin typeface="Arial" pitchFamily="-112" charset="0"/>
        <a:ea typeface="+mn-ea"/>
        <a:cs typeface="+mn-cs"/>
      </a:defRPr>
    </a:lvl3pPr>
    <a:lvl4pPr marL="1371600" algn="l" rtl="0" eaLnBrk="0" fontAlgn="base" hangingPunct="0">
      <a:lnSpc>
        <a:spcPct val="80000"/>
      </a:lnSpc>
      <a:spcBef>
        <a:spcPct val="0"/>
      </a:spcBef>
      <a:spcAft>
        <a:spcPct val="0"/>
      </a:spcAft>
      <a:defRPr sz="3200" b="1" kern="1200">
        <a:solidFill>
          <a:schemeClr val="tx1"/>
        </a:solidFill>
        <a:latin typeface="Arial" pitchFamily="-112" charset="0"/>
        <a:ea typeface="+mn-ea"/>
        <a:cs typeface="+mn-cs"/>
      </a:defRPr>
    </a:lvl4pPr>
    <a:lvl5pPr marL="1828800" algn="l" rtl="0" eaLnBrk="0" fontAlgn="base" hangingPunct="0">
      <a:lnSpc>
        <a:spcPct val="80000"/>
      </a:lnSpc>
      <a:spcBef>
        <a:spcPct val="0"/>
      </a:spcBef>
      <a:spcAft>
        <a:spcPct val="0"/>
      </a:spcAft>
      <a:defRPr sz="3200" b="1" kern="1200">
        <a:solidFill>
          <a:schemeClr val="tx1"/>
        </a:solidFill>
        <a:latin typeface="Arial" pitchFamily="-112" charset="0"/>
        <a:ea typeface="+mn-ea"/>
        <a:cs typeface="+mn-cs"/>
      </a:defRPr>
    </a:lvl5pPr>
    <a:lvl6pPr marL="2286000" algn="l" defTabSz="457200" rtl="0" eaLnBrk="1" latinLnBrk="0" hangingPunct="1">
      <a:defRPr sz="3200" b="1" kern="1200">
        <a:solidFill>
          <a:schemeClr val="tx1"/>
        </a:solidFill>
        <a:latin typeface="Arial" pitchFamily="-112" charset="0"/>
        <a:ea typeface="+mn-ea"/>
        <a:cs typeface="+mn-cs"/>
      </a:defRPr>
    </a:lvl6pPr>
    <a:lvl7pPr marL="2743200" algn="l" defTabSz="457200" rtl="0" eaLnBrk="1" latinLnBrk="0" hangingPunct="1">
      <a:defRPr sz="3200" b="1" kern="1200">
        <a:solidFill>
          <a:schemeClr val="tx1"/>
        </a:solidFill>
        <a:latin typeface="Arial" pitchFamily="-112" charset="0"/>
        <a:ea typeface="+mn-ea"/>
        <a:cs typeface="+mn-cs"/>
      </a:defRPr>
    </a:lvl7pPr>
    <a:lvl8pPr marL="3200400" algn="l" defTabSz="457200" rtl="0" eaLnBrk="1" latinLnBrk="0" hangingPunct="1">
      <a:defRPr sz="3200" b="1" kern="1200">
        <a:solidFill>
          <a:schemeClr val="tx1"/>
        </a:solidFill>
        <a:latin typeface="Arial" pitchFamily="-112" charset="0"/>
        <a:ea typeface="+mn-ea"/>
        <a:cs typeface="+mn-cs"/>
      </a:defRPr>
    </a:lvl8pPr>
    <a:lvl9pPr marL="3657600" algn="l" defTabSz="457200" rtl="0" eaLnBrk="1" latinLnBrk="0" hangingPunct="1">
      <a:defRPr sz="3200" b="1" kern="1200">
        <a:solidFill>
          <a:schemeClr val="tx1"/>
        </a:solidFill>
        <a:latin typeface="Arial" pitchFamily="-112"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4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izabeth.S.Moller" initials="EM" lastIdx="1" clrIdx="0"/>
  <p:cmAuthor id="1" name="rene.l.kemp" initials="rlk" lastIdx="1" clrIdx="1"/>
  <p:cmAuthor id="2" name="Oneka J. Cornelius" initials="OJC" lastIdx="1" clrIdx="2"/>
  <p:cmAuthor id="3" name="Leslie Bell" initials="lab" lastIdx="1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0678"/>
    <a:srgbClr val="F2CF00"/>
    <a:srgbClr val="17065E"/>
    <a:srgbClr val="6688BB"/>
    <a:srgbClr val="DD4411"/>
    <a:srgbClr val="5E559F"/>
    <a:srgbClr val="01619E"/>
    <a:srgbClr val="029637"/>
    <a:srgbClr val="8E1013"/>
    <a:srgbClr val="026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88534" autoAdjust="0"/>
  </p:normalViewPr>
  <p:slideViewPr>
    <p:cSldViewPr snapToGrid="0" showGuides="1">
      <p:cViewPr varScale="1">
        <p:scale>
          <a:sx n="81" d="100"/>
          <a:sy n="81" d="100"/>
        </p:scale>
        <p:origin x="312" y="96"/>
      </p:cViewPr>
      <p:guideLst>
        <p:guide orient="horz" pos="2160"/>
        <p:guide pos="2149"/>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33194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Rot="1" noChangeAspect="1" noChangeArrowheads="1" noTextEdit="1"/>
          </p:cNvSpPr>
          <p:nvPr>
            <p:ph type="sldImg" idx="2"/>
          </p:nvPr>
        </p:nvSpPr>
        <p:spPr bwMode="auto">
          <a:xfrm>
            <a:off x="471488" y="727075"/>
            <a:ext cx="6373812" cy="3586163"/>
          </a:xfrm>
          <a:prstGeom prst="rect">
            <a:avLst/>
          </a:prstGeom>
          <a:noFill/>
          <a:ln w="12700">
            <a:solidFill>
              <a:srgbClr val="000000"/>
            </a:solidFill>
            <a:miter lim="800000"/>
            <a:headEnd/>
            <a:tailEnd/>
          </a:ln>
          <a:effectLst/>
        </p:spPr>
      </p:sp>
      <p:sp>
        <p:nvSpPr>
          <p:cNvPr id="2051" name="Rectangle 3"/>
          <p:cNvSpPr>
            <a:spLocks noGrp="1" noChangeArrowheads="1"/>
          </p:cNvSpPr>
          <p:nvPr>
            <p:ph type="body" sz="quarter" idx="3"/>
          </p:nvPr>
        </p:nvSpPr>
        <p:spPr bwMode="auto">
          <a:xfrm>
            <a:off x="975471" y="4560238"/>
            <a:ext cx="5364260" cy="4321535"/>
          </a:xfrm>
          <a:prstGeom prst="rect">
            <a:avLst/>
          </a:prstGeom>
          <a:noFill/>
          <a:ln w="12700">
            <a:noFill/>
            <a:miter lim="800000"/>
            <a:headEnd/>
            <a:tailEnd/>
          </a:ln>
          <a:effectLst/>
        </p:spPr>
        <p:txBody>
          <a:bodyPr vert="horz" wrap="square" lIns="97807" tIns="48046" rIns="97807" bIns="480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83849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2"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1998549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cs typeface="Arial" panose="020B0604020202020204" pitchFamily="34" charset="0"/>
            </a:endParaRPr>
          </a:p>
        </p:txBody>
      </p:sp>
      <p:sp>
        <p:nvSpPr>
          <p:cNvPr id="44036"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BF84696-AFE7-4CF4-9690-F297AC36661A}" type="slidenum">
              <a:rPr lang="en-US" altLang="en-US">
                <a:ea typeface="MS PGothic" panose="020B0600070205080204" pitchFamily="34" charset="-128"/>
              </a:rPr>
              <a:pPr>
                <a:spcBef>
                  <a:spcPct val="0"/>
                </a:spcBef>
              </a:pPr>
              <a:t>8</a:t>
            </a:fld>
            <a:endParaRPr lang="en-US" altLang="en-US">
              <a:ea typeface="MS PGothic" panose="020B0600070205080204" pitchFamily="34" charset="-128"/>
            </a:endParaRPr>
          </a:p>
        </p:txBody>
      </p:sp>
    </p:spTree>
    <p:extLst>
      <p:ext uri="{BB962C8B-B14F-4D97-AF65-F5344CB8AC3E}">
        <p14:creationId xmlns:p14="http://schemas.microsoft.com/office/powerpoint/2010/main" val="2930604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4608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FA106606-5F05-4D46-A33A-FCCB5C6EF1D2}" type="slidenum">
              <a:rPr lang="en-US" altLang="en-US">
                <a:ea typeface="MS PGothic" panose="020B0600070205080204" pitchFamily="34" charset="-128"/>
              </a:rPr>
              <a:pPr algn="r" eaLnBrk="1" hangingPunct="1">
                <a:spcBef>
                  <a:spcPct val="0"/>
                </a:spcBef>
              </a:pPr>
              <a:t>9</a:t>
            </a:fld>
            <a:endParaRPr lang="en-US" altLang="en-US">
              <a:ea typeface="MS PGothic" panose="020B0600070205080204" pitchFamily="34" charset="-128"/>
            </a:endParaRPr>
          </a:p>
        </p:txBody>
      </p:sp>
    </p:spTree>
    <p:extLst>
      <p:ext uri="{BB962C8B-B14F-4D97-AF65-F5344CB8AC3E}">
        <p14:creationId xmlns:p14="http://schemas.microsoft.com/office/powerpoint/2010/main" val="3004497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62468"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39BFA63-8A2F-4E4E-96E3-55F6CB674F2C}" type="slidenum">
              <a:rPr lang="en-US" altLang="en-US">
                <a:ea typeface="MS PGothic" panose="020B0600070205080204" pitchFamily="34" charset="-128"/>
              </a:rPr>
              <a:pPr>
                <a:spcBef>
                  <a:spcPct val="0"/>
                </a:spcBef>
              </a:pPr>
              <a:t>12</a:t>
            </a:fld>
            <a:endParaRPr lang="en-US" altLang="en-US">
              <a:ea typeface="MS PGothic" panose="020B0600070205080204" pitchFamily="34" charset="-128"/>
            </a:endParaRPr>
          </a:p>
        </p:txBody>
      </p:sp>
    </p:spTree>
    <p:extLst>
      <p:ext uri="{BB962C8B-B14F-4D97-AF65-F5344CB8AC3E}">
        <p14:creationId xmlns:p14="http://schemas.microsoft.com/office/powerpoint/2010/main" val="2105048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64516"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AC418269-F18E-4E61-86FB-306A84FE082A}" type="slidenum">
              <a:rPr lang="en-US" altLang="en-US">
                <a:ea typeface="MS PGothic" panose="020B0600070205080204" pitchFamily="34" charset="-128"/>
              </a:rPr>
              <a:pPr>
                <a:spcBef>
                  <a:spcPct val="0"/>
                </a:spcBef>
              </a:pPr>
              <a:t>15</a:t>
            </a:fld>
            <a:endParaRPr lang="en-US" altLang="en-US">
              <a:ea typeface="MS PGothic" panose="020B0600070205080204" pitchFamily="34" charset="-128"/>
            </a:endParaRPr>
          </a:p>
        </p:txBody>
      </p:sp>
    </p:spTree>
    <p:extLst>
      <p:ext uri="{BB962C8B-B14F-4D97-AF65-F5344CB8AC3E}">
        <p14:creationId xmlns:p14="http://schemas.microsoft.com/office/powerpoint/2010/main" val="1127471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66564"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A6536B1-2E6C-42A0-82E1-241E69639ACD}" type="slidenum">
              <a:rPr lang="en-US" altLang="en-US">
                <a:ea typeface="MS PGothic" panose="020B0600070205080204" pitchFamily="34" charset="-128"/>
              </a:rPr>
              <a:pPr>
                <a:spcBef>
                  <a:spcPct val="0"/>
                </a:spcBef>
              </a:pPr>
              <a:t>17</a:t>
            </a:fld>
            <a:endParaRPr lang="en-US" altLang="en-US">
              <a:ea typeface="MS PGothic" panose="020B0600070205080204" pitchFamily="34" charset="-128"/>
            </a:endParaRPr>
          </a:p>
        </p:txBody>
      </p:sp>
    </p:spTree>
    <p:extLst>
      <p:ext uri="{BB962C8B-B14F-4D97-AF65-F5344CB8AC3E}">
        <p14:creationId xmlns:p14="http://schemas.microsoft.com/office/powerpoint/2010/main" val="3047027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Come to races! </a:t>
            </a:r>
          </a:p>
          <a:p>
            <a:pPr lvl="1"/>
            <a:r>
              <a:rPr lang="en-US" sz="1400" dirty="0" smtClean="0"/>
              <a:t>Give them (and the team) space pre-race.</a:t>
            </a:r>
          </a:p>
          <a:p>
            <a:pPr lvl="1"/>
            <a:r>
              <a:rPr lang="en-US" sz="1400" dirty="0" smtClean="0"/>
              <a:t>They want you to see their triumphs.</a:t>
            </a:r>
          </a:p>
          <a:p>
            <a:pPr lvl="1"/>
            <a:r>
              <a:rPr lang="en-US" sz="1400" dirty="0" smtClean="0"/>
              <a:t>They may want consolation if they stumble.</a:t>
            </a:r>
          </a:p>
          <a:p>
            <a:pPr lvl="1"/>
            <a:r>
              <a:rPr lang="en-US" sz="1400" dirty="0" smtClean="0"/>
              <a:t>Even if they don</a:t>
            </a:r>
            <a:r>
              <a:rPr lang="fr-FR" sz="1400" dirty="0" smtClean="0"/>
              <a:t>’</a:t>
            </a:r>
            <a:r>
              <a:rPr lang="en-US" sz="1400" dirty="0" smtClean="0"/>
              <a:t>t admit it, they appreciate it.</a:t>
            </a:r>
          </a:p>
          <a:p>
            <a:pPr lvl="1"/>
            <a:r>
              <a:rPr lang="en-US" sz="1400" dirty="0" smtClean="0"/>
              <a:t>Wear team gear! It helps you to find other parents (and new ones to find you), and it supports the team!</a:t>
            </a:r>
          </a:p>
          <a:p>
            <a:r>
              <a:rPr lang="en-US" sz="1600" dirty="0" smtClean="0"/>
              <a:t>Help them negotiate the peaks and valleys.</a:t>
            </a:r>
          </a:p>
          <a:p>
            <a:pPr lvl="1"/>
            <a:r>
              <a:rPr lang="en-US" sz="1400" dirty="0" smtClean="0"/>
              <a:t>One day they might be ecstatic, the next day their lives are over!!! Providing perspective is important. </a:t>
            </a:r>
          </a:p>
          <a:p>
            <a:r>
              <a:rPr lang="en-US" sz="1600" dirty="0" smtClean="0"/>
              <a:t>Help them and us with issues of injury and illness.</a:t>
            </a:r>
          </a:p>
          <a:p>
            <a:pPr lvl="1"/>
            <a:r>
              <a:rPr lang="en-US" sz="1400" dirty="0" smtClean="0"/>
              <a:t>Symptoms below the neck= don</a:t>
            </a:r>
            <a:r>
              <a:rPr lang="fr-FR" sz="1400" dirty="0" smtClean="0"/>
              <a:t>’</a:t>
            </a:r>
            <a:r>
              <a:rPr lang="en-US" sz="1400" dirty="0" smtClean="0"/>
              <a:t>t come to practice.</a:t>
            </a:r>
          </a:p>
          <a:p>
            <a:pPr lvl="1"/>
            <a:r>
              <a:rPr lang="en-US" sz="1400" dirty="0" smtClean="0"/>
              <a:t>Especially the motivated athletes will tend to hide injuries and illness. Have they really told the coaches? Never hesitate to reach out.</a:t>
            </a:r>
          </a:p>
          <a:p>
            <a:pPr lvl="1"/>
            <a:r>
              <a:rPr lang="en-US" sz="1400" dirty="0" smtClean="0"/>
              <a:t>If they have to miss practice for a protracted period this can have psychological impact as well: they are missing structure and their teammates. We need to work together to mitigate this.</a:t>
            </a:r>
          </a:p>
          <a:p>
            <a:r>
              <a:rPr lang="en-US" sz="1600" dirty="0" smtClean="0"/>
              <a:t>Don’t:</a:t>
            </a:r>
          </a:p>
          <a:p>
            <a:pPr lvl="1"/>
            <a:r>
              <a:rPr lang="en-US" sz="1400" dirty="0" smtClean="0"/>
              <a:t>Pry. Instead just ask how you can support them, and let them know you are there for them.</a:t>
            </a:r>
          </a:p>
          <a:p>
            <a:pPr lvl="1"/>
            <a:r>
              <a:rPr lang="en-US" sz="1400" dirty="0" smtClean="0"/>
              <a:t>put pressure on them to perform, or criticize. Instead tell them you are proud when you see them working hard or making good decisions.</a:t>
            </a:r>
          </a:p>
          <a:p>
            <a:pPr lvl="1"/>
            <a:r>
              <a:rPr lang="en-US" sz="1400" dirty="0" smtClean="0"/>
              <a:t>Schedule conflicts. Instead try when possible to show your support for their athletic career by accommodating when scheduling things like doctor dentist, tutoring and other appointments. Ask our advice if you need to.</a:t>
            </a:r>
          </a:p>
          <a:p>
            <a:pPr lvl="1"/>
            <a:r>
              <a:rPr lang="en-US" sz="1400" dirty="0" smtClean="0"/>
              <a:t>Expect to leave early from team events when boats need to be rigged and loaded. Instead if an athlete has a potential conflict after a regatta, work with coaches ahead of time. Also remember rowing happens at the mercy of the elements and delays are common.</a:t>
            </a:r>
          </a:p>
          <a:p>
            <a:endParaRPr lang="en-US" dirty="0"/>
          </a:p>
        </p:txBody>
      </p:sp>
    </p:spTree>
    <p:extLst>
      <p:ext uri="{BB962C8B-B14F-4D97-AF65-F5344CB8AC3E}">
        <p14:creationId xmlns:p14="http://schemas.microsoft.com/office/powerpoint/2010/main" val="2381061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cs typeface="Arial" panose="020B0604020202020204" pitchFamily="34" charset="0"/>
            </a:endParaRPr>
          </a:p>
        </p:txBody>
      </p:sp>
      <p:sp>
        <p:nvSpPr>
          <p:cNvPr id="19460"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5926DF5-DC6C-4BFE-97EB-1888A475214C}" type="slidenum">
              <a:rPr lang="en-US" altLang="en-US"/>
              <a:pPr>
                <a:spcBef>
                  <a:spcPct val="0"/>
                </a:spcBef>
              </a:pPr>
              <a:t>21</a:t>
            </a:fld>
            <a:endParaRPr lang="en-US" altLang="en-US"/>
          </a:p>
        </p:txBody>
      </p:sp>
    </p:spTree>
    <p:extLst>
      <p:ext uri="{BB962C8B-B14F-4D97-AF65-F5344CB8AC3E}">
        <p14:creationId xmlns:p14="http://schemas.microsoft.com/office/powerpoint/2010/main" val="3795181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3419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cs typeface="Arial" panose="020B0604020202020204" pitchFamily="34" charset="0"/>
            </a:endParaRPr>
          </a:p>
        </p:txBody>
      </p:sp>
      <p:sp>
        <p:nvSpPr>
          <p:cNvPr id="56324" name="Slide Number Placeholder 3"/>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B7A3597-35A2-4A6E-A329-D642973157A9}" type="slidenum">
              <a:rPr lang="en-US" altLang="en-US"/>
              <a:pPr>
                <a:spcBef>
                  <a:spcPct val="0"/>
                </a:spcBef>
              </a:pPr>
              <a:t>23</a:t>
            </a:fld>
            <a:endParaRPr lang="en-US" altLang="en-US"/>
          </a:p>
        </p:txBody>
      </p:sp>
    </p:spTree>
    <p:extLst>
      <p:ext uri="{BB962C8B-B14F-4D97-AF65-F5344CB8AC3E}">
        <p14:creationId xmlns:p14="http://schemas.microsoft.com/office/powerpoint/2010/main" val="4014865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cs typeface="Arial" panose="020B0604020202020204" pitchFamily="34" charset="0"/>
            </a:endParaRPr>
          </a:p>
        </p:txBody>
      </p:sp>
      <p:sp>
        <p:nvSpPr>
          <p:cNvPr id="5018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CEB7947-AA44-44A0-B83E-1F490F07CAA3}" type="slidenum">
              <a:rPr lang="en-US" altLang="en-US">
                <a:ea typeface="MS PGothic" panose="020B0600070205080204" pitchFamily="34" charset="-128"/>
              </a:rPr>
              <a:pPr algn="r" eaLnBrk="1" hangingPunct="1">
                <a:spcBef>
                  <a:spcPct val="0"/>
                </a:spcBef>
              </a:pPr>
              <a:t>26</a:t>
            </a:fld>
            <a:endParaRPr lang="en-US" altLang="en-US">
              <a:ea typeface="MS PGothic" panose="020B0600070205080204" pitchFamily="34" charset="-128"/>
            </a:endParaRPr>
          </a:p>
        </p:txBody>
      </p:sp>
    </p:spTree>
    <p:extLst>
      <p:ext uri="{BB962C8B-B14F-4D97-AF65-F5344CB8AC3E}">
        <p14:creationId xmlns:p14="http://schemas.microsoft.com/office/powerpoint/2010/main" val="2933049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221454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0" y="-965200"/>
            <a:ext cx="12188825" cy="8136604"/>
          </a:xfrm>
          <a:prstGeom prst="rect">
            <a:avLst/>
          </a:prstGeom>
          <a:effectLst>
            <a:outerShdw blurRad="50800" dist="50800" dir="5400000" sx="1000" sy="1000" algn="ctr" rotWithShape="0">
              <a:srgbClr val="000000">
                <a:alpha val="53000"/>
              </a:srgbClr>
            </a:outerShdw>
          </a:effectLst>
        </p:spPr>
      </p:pic>
      <p:sp>
        <p:nvSpPr>
          <p:cNvPr id="31" name="Title 1"/>
          <p:cNvSpPr>
            <a:spLocks noGrp="1"/>
          </p:cNvSpPr>
          <p:nvPr>
            <p:ph type="ctrTitle" hasCustomPrompt="1"/>
          </p:nvPr>
        </p:nvSpPr>
        <p:spPr>
          <a:xfrm>
            <a:off x="272046" y="0"/>
            <a:ext cx="6734647" cy="996950"/>
          </a:xfrm>
          <a:prstGeom prst="rect">
            <a:avLst/>
          </a:prstGeom>
        </p:spPr>
        <p:txBody>
          <a:bodyPr lIns="0" tIns="0" anchor="t" anchorCtr="0">
            <a:noAutofit/>
          </a:bodyPr>
          <a:lstStyle>
            <a:lvl1pPr algn="l">
              <a:lnSpc>
                <a:spcPct val="100000"/>
              </a:lnSpc>
              <a:defRPr sz="3200" b="0" spc="0" baseline="0">
                <a:solidFill>
                  <a:srgbClr val="FFFFFF"/>
                </a:solidFill>
                <a:latin typeface="+mj-lt"/>
                <a:cs typeface="Arial" pitchFamily="34" charset="0"/>
              </a:defRPr>
            </a:lvl1pPr>
          </a:lstStyle>
          <a:p>
            <a:r>
              <a:rPr lang="en-US" dirty="0" smtClean="0"/>
              <a:t>Click to edit Master title style </a:t>
            </a:r>
            <a:endParaRPr lang="en-GB" dirty="0"/>
          </a:p>
        </p:txBody>
      </p:sp>
    </p:spTree>
  </p:cSld>
  <p:clrMapOvr>
    <a:masterClrMapping/>
  </p:clrMapOvr>
  <p:timing>
    <p:tnLst>
      <p:par>
        <p:cTn id="1" dur="indefinite" restart="never" nodeType="tmRoot"/>
      </p:par>
    </p:tnLst>
  </p:timing>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2090"/>
            <a:ext cx="12188825" cy="1427893"/>
          </a:xfrm>
          <a:prstGeom prst="rect">
            <a:avLst/>
          </a:prstGeom>
        </p:spPr>
      </p:pic>
      <p:sp>
        <p:nvSpPr>
          <p:cNvPr id="3" name="Content Placeholder 2"/>
          <p:cNvSpPr>
            <a:spLocks noGrp="1"/>
          </p:cNvSpPr>
          <p:nvPr>
            <p:ph idx="1"/>
          </p:nvPr>
        </p:nvSpPr>
        <p:spPr>
          <a:xfrm>
            <a:off x="463431" y="1260476"/>
            <a:ext cx="11336030" cy="5051425"/>
          </a:xfrm>
          <a:prstGeom prst="rect">
            <a:avLst/>
          </a:prstGeom>
        </p:spPr>
        <p:txBody>
          <a:bodyPr/>
          <a:lstStyle>
            <a:lvl2pPr>
              <a:defRPr sz="2399"/>
            </a:lvl2pPr>
            <a:lvl3pPr>
              <a:defRPr sz="2200"/>
            </a:lvl3pPr>
            <a:lvl4pPr>
              <a:defRPr sz="18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6" name="Slide Number Placeholder 1"/>
          <p:cNvSpPr>
            <a:spLocks noGrp="1"/>
          </p:cNvSpPr>
          <p:nvPr>
            <p:ph type="sldNum" sz="quarter" idx="13"/>
          </p:nvPr>
        </p:nvSpPr>
        <p:spPr>
          <a:xfrm>
            <a:off x="11137786" y="6639973"/>
            <a:ext cx="730520" cy="128588"/>
          </a:xfrm>
        </p:spPr>
        <p:txBody>
          <a:bodyPr anchor="ctr"/>
          <a:lstStyle>
            <a:lvl1pPr>
              <a:defRPr sz="1000">
                <a:solidFill>
                  <a:schemeClr val="bg2"/>
                </a:solidFill>
              </a:defRPr>
            </a:lvl1pPr>
          </a:lstStyle>
          <a:p>
            <a:pPr>
              <a:defRPr/>
            </a:pPr>
            <a:fld id="{90CBDC3A-D49F-4631-A8C7-55D59B33E5FA}" type="slidenum">
              <a:rPr lang="en-US" smtClean="0"/>
              <a:pPr>
                <a:defRPr/>
              </a:pPr>
              <a:t>‹#›</a:t>
            </a:fld>
            <a:endParaRPr lang="en-US" dirty="0"/>
          </a:p>
        </p:txBody>
      </p:sp>
      <p:sp>
        <p:nvSpPr>
          <p:cNvPr id="8" name="Rectangle 62"/>
          <p:cNvSpPr>
            <a:spLocks noGrp="1" noChangeArrowheads="1"/>
          </p:cNvSpPr>
          <p:nvPr>
            <p:ph type="ftr" sz="quarter" idx="3"/>
          </p:nvPr>
        </p:nvSpPr>
        <p:spPr bwMode="gray">
          <a:xfrm>
            <a:off x="446501" y="6553200"/>
            <a:ext cx="5984374" cy="2794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defRPr sz="1000" b="0">
                <a:solidFill>
                  <a:schemeClr val="bg2"/>
                </a:solidFill>
              </a:defRPr>
            </a:lvl1pPr>
          </a:lstStyle>
          <a:p>
            <a:pPr>
              <a:defRPr/>
            </a:pPr>
            <a:r>
              <a:rPr lang="en-US" smtClean="0"/>
              <a:t>Copyright © 2015 Accenture  All Rights Reserved.</a:t>
            </a:r>
            <a:endParaRPr lang="en-AU"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Slide with Sub-Hea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1" y="1680211"/>
            <a:ext cx="10969943" cy="4730895"/>
          </a:xfrm>
        </p:spPr>
        <p:txBody>
          <a:bodyPr/>
          <a:lstStyle>
            <a:lvl1pPr>
              <a:defRPr/>
            </a:lvl1pPr>
            <a:lvl2pPr>
              <a:defRPr/>
            </a:lvl2pPr>
            <a:lvl3pPr>
              <a:defRPr/>
            </a:lvl3pPr>
            <a:lvl4pPr>
              <a:defRPr baseline="0"/>
            </a:lvl4pPr>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6" name="Textplatzhalter 2"/>
          <p:cNvSpPr>
            <a:spLocks noGrp="1"/>
          </p:cNvSpPr>
          <p:nvPr>
            <p:ph type="body" idx="13" hasCustomPrompt="1"/>
          </p:nvPr>
        </p:nvSpPr>
        <p:spPr>
          <a:xfrm>
            <a:off x="615566" y="1130438"/>
            <a:ext cx="10980024" cy="601369"/>
          </a:xfrm>
          <a:prstGeom prst="rect">
            <a:avLst/>
          </a:prstGeom>
          <a:noFill/>
        </p:spPr>
        <p:txBody>
          <a:bodyPr wrap="square" lIns="0" tIns="72000" rIns="0" bIns="36000">
            <a:spAutoFit/>
          </a:bodyPr>
          <a:lstStyle>
            <a:lvl1pPr marL="2894876" indent="-2894876" algn="l" rtl="0" eaLnBrk="1" fontAlgn="base" hangingPunct="1">
              <a:spcBef>
                <a:spcPts val="1066"/>
              </a:spcBef>
              <a:spcAft>
                <a:spcPct val="0"/>
              </a:spcAft>
              <a:buClr>
                <a:schemeClr val="tx1"/>
              </a:buClr>
              <a:buFontTx/>
              <a:buNone/>
              <a:tabLst>
                <a:tab pos="84646" algn="l"/>
              </a:tabLst>
              <a:defRPr lang="de-DE" sz="3199" b="0" dirty="0" smtClean="0">
                <a:solidFill>
                  <a:schemeClr val="tx2"/>
                </a:solidFill>
                <a:latin typeface="+mn-lt"/>
                <a:ea typeface="+mn-ea"/>
                <a:cs typeface="+mn-cs"/>
              </a:defRPr>
            </a:lvl1pPr>
            <a:lvl2pPr marL="609448" indent="0">
              <a:buNone/>
              <a:defRPr sz="2666" b="1"/>
            </a:lvl2pPr>
            <a:lvl3pPr marL="1218895" indent="0">
              <a:buNone/>
              <a:defRPr sz="2399" b="1"/>
            </a:lvl3pPr>
            <a:lvl4pPr marL="1828343" indent="0">
              <a:buNone/>
              <a:defRPr sz="2133" b="1"/>
            </a:lvl4pPr>
            <a:lvl5pPr marL="2437790" indent="0">
              <a:buNone/>
              <a:defRPr sz="2133" b="1"/>
            </a:lvl5pPr>
            <a:lvl6pPr marL="3047238" indent="0">
              <a:buNone/>
              <a:defRPr sz="2133" b="1"/>
            </a:lvl6pPr>
            <a:lvl7pPr marL="3656686" indent="0">
              <a:buNone/>
              <a:defRPr sz="2133" b="1"/>
            </a:lvl7pPr>
            <a:lvl8pPr marL="4266133" indent="0">
              <a:buNone/>
              <a:defRPr sz="2133" b="1"/>
            </a:lvl8pPr>
            <a:lvl9pPr marL="4875581" indent="0">
              <a:buNone/>
              <a:defRPr sz="2133" b="1"/>
            </a:lvl9pPr>
          </a:lstStyle>
          <a:p>
            <a:pPr marL="234892" lvl="0" indent="-234892" algn="l" rtl="0" eaLnBrk="1" fontAlgn="base" hangingPunct="1">
              <a:spcBef>
                <a:spcPts val="1066"/>
              </a:spcBef>
              <a:spcAft>
                <a:spcPct val="0"/>
              </a:spcAft>
              <a:buClr>
                <a:schemeClr val="tx1"/>
              </a:buClr>
              <a:buFontTx/>
              <a:buNone/>
            </a:pPr>
            <a:r>
              <a:rPr lang="de-DE" dirty="0" smtClean="0"/>
              <a:t>Click to </a:t>
            </a:r>
            <a:r>
              <a:rPr lang="de-DE" dirty="0" err="1" smtClean="0"/>
              <a:t>edit</a:t>
            </a:r>
            <a:r>
              <a:rPr lang="de-DE" dirty="0" smtClean="0"/>
              <a:t> sub-</a:t>
            </a:r>
            <a:r>
              <a:rPr lang="de-DE" dirty="0" err="1" smtClean="0"/>
              <a:t>head</a:t>
            </a:r>
            <a:endParaRPr lang="de-DE" dirty="0" smtClean="0"/>
          </a:p>
        </p:txBody>
      </p:sp>
      <p:sp>
        <p:nvSpPr>
          <p:cNvPr id="7" name="Title Placeholder 9"/>
          <p:cNvSpPr>
            <a:spLocks noGrp="1"/>
          </p:cNvSpPr>
          <p:nvPr>
            <p:ph type="title"/>
          </p:nvPr>
        </p:nvSpPr>
        <p:spPr>
          <a:xfrm>
            <a:off x="446502" y="32274"/>
            <a:ext cx="8712047" cy="1092200"/>
          </a:xfrm>
          <a:prstGeom prst="rect">
            <a:avLst/>
          </a:prstGeom>
        </p:spPr>
        <p:txBody>
          <a:bodyPr vert="horz" lIns="91440" tIns="45720" rIns="91440" bIns="45720" rtlCol="0" anchor="b">
            <a:normAutofit/>
          </a:bodyPr>
          <a:lstStyle>
            <a:lvl1pPr>
              <a:defRPr sz="3400" b="0">
                <a:solidFill>
                  <a:schemeClr val="accent6">
                    <a:lumMod val="75000"/>
                  </a:schemeClr>
                </a:solidFill>
              </a:defRPr>
            </a:lvl1pPr>
          </a:lstStyle>
          <a:p>
            <a:r>
              <a:rPr lang="en-US" dirty="0" smtClean="0"/>
              <a:t>Click to edit Master title style</a:t>
            </a:r>
            <a:endParaRPr lang="en-AU" dirty="0"/>
          </a:p>
        </p:txBody>
      </p:sp>
      <p:sp>
        <p:nvSpPr>
          <p:cNvPr id="8" name="Slide Number Placeholder 1"/>
          <p:cNvSpPr>
            <a:spLocks noGrp="1"/>
          </p:cNvSpPr>
          <p:nvPr>
            <p:ph type="sldNum" sz="quarter" idx="14"/>
          </p:nvPr>
        </p:nvSpPr>
        <p:spPr>
          <a:xfrm>
            <a:off x="11137786" y="6639973"/>
            <a:ext cx="730520" cy="128588"/>
          </a:xfrm>
        </p:spPr>
        <p:txBody>
          <a:bodyPr anchor="ctr"/>
          <a:lstStyle>
            <a:lvl1pPr>
              <a:defRPr sz="1000">
                <a:solidFill>
                  <a:schemeClr val="bg2"/>
                </a:solidFill>
              </a:defRPr>
            </a:lvl1pPr>
          </a:lstStyle>
          <a:p>
            <a:pPr>
              <a:defRPr/>
            </a:pPr>
            <a:fld id="{90CBDC3A-D49F-4631-A8C7-55D59B33E5FA}" type="slidenum">
              <a:rPr lang="en-US" smtClean="0"/>
              <a:pPr>
                <a:defRPr/>
              </a:pPr>
              <a:t>‹#›</a:t>
            </a:fld>
            <a:endParaRPr lang="en-US" dirty="0"/>
          </a:p>
        </p:txBody>
      </p:sp>
      <p:sp>
        <p:nvSpPr>
          <p:cNvPr id="10" name="Rectangle 62"/>
          <p:cNvSpPr>
            <a:spLocks noGrp="1" noChangeArrowheads="1"/>
          </p:cNvSpPr>
          <p:nvPr>
            <p:ph type="ftr" sz="quarter" idx="3"/>
          </p:nvPr>
        </p:nvSpPr>
        <p:spPr bwMode="gray">
          <a:xfrm>
            <a:off x="446501" y="6553200"/>
            <a:ext cx="5984374" cy="2794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defRPr sz="1000" b="0">
                <a:solidFill>
                  <a:schemeClr val="bg2"/>
                </a:solidFill>
              </a:defRPr>
            </a:lvl1pPr>
          </a:lstStyle>
          <a:p>
            <a:pPr>
              <a:defRPr/>
            </a:pPr>
            <a:r>
              <a:rPr lang="en-US" smtClean="0"/>
              <a:t>Copyright © 2015 Accenture  All Rights Reserved.</a:t>
            </a:r>
            <a:endParaRPr lang="en-AU"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26700" y="159225"/>
            <a:ext cx="1291469" cy="922478"/>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Slide with Sub-Hea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441" y="1682496"/>
            <a:ext cx="5383398" cy="4741164"/>
          </a:xfrm>
        </p:spPr>
        <p:txBody>
          <a:bodyPr/>
          <a:lstStyle>
            <a:lvl1pPr marL="237007" indent="-237007">
              <a:defRPr sz="2600" baseline="0"/>
            </a:lvl1pPr>
            <a:lvl2pPr>
              <a:defRPr sz="2399"/>
            </a:lvl2pPr>
            <a:lvl3pPr>
              <a:defRPr sz="2200"/>
            </a:lvl3pPr>
            <a:lvl4pPr>
              <a:defRPr sz="1800"/>
            </a:lvl4pPr>
            <a:lvl5pPr>
              <a:defRPr sz="1600"/>
            </a:lvl5pPr>
            <a:lvl6pPr>
              <a:defRPr sz="2399"/>
            </a:lvl6pPr>
            <a:lvl7pPr>
              <a:defRPr sz="2399"/>
            </a:lvl7pPr>
            <a:lvl8pPr>
              <a:defRPr sz="2399"/>
            </a:lvl8pPr>
            <a:lvl9pPr>
              <a:defRPr sz="2399"/>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Content Placeholder 3"/>
          <p:cNvSpPr>
            <a:spLocks noGrp="1"/>
          </p:cNvSpPr>
          <p:nvPr>
            <p:ph sz="half" idx="2"/>
          </p:nvPr>
        </p:nvSpPr>
        <p:spPr>
          <a:xfrm>
            <a:off x="6195986" y="1682496"/>
            <a:ext cx="5383398" cy="4741164"/>
          </a:xfrm>
        </p:spPr>
        <p:txBody>
          <a:bodyPr/>
          <a:lstStyle>
            <a:lvl1pPr marL="237007" indent="-237007">
              <a:defRPr sz="2600"/>
            </a:lvl1pPr>
            <a:lvl2pPr>
              <a:defRPr sz="2399"/>
            </a:lvl2pPr>
            <a:lvl3pPr>
              <a:defRPr sz="2200"/>
            </a:lvl3pPr>
            <a:lvl4pPr>
              <a:defRPr sz="1800"/>
            </a:lvl4pPr>
            <a:lvl5pPr>
              <a:defRPr sz="1600"/>
            </a:lvl5pPr>
            <a:lvl6pPr>
              <a:defRPr sz="2399"/>
            </a:lvl6pPr>
            <a:lvl7pPr>
              <a:defRPr sz="2399"/>
            </a:lvl7pPr>
            <a:lvl8pPr>
              <a:defRPr sz="2399"/>
            </a:lvl8pPr>
            <a:lvl9pPr>
              <a:defRPr sz="2399"/>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Textplatzhalter 2"/>
          <p:cNvSpPr>
            <a:spLocks noGrp="1"/>
          </p:cNvSpPr>
          <p:nvPr>
            <p:ph type="body" idx="13" hasCustomPrompt="1"/>
          </p:nvPr>
        </p:nvSpPr>
        <p:spPr>
          <a:xfrm>
            <a:off x="609442" y="1131571"/>
            <a:ext cx="5370448" cy="601369"/>
          </a:xfrm>
          <a:prstGeom prst="rect">
            <a:avLst/>
          </a:prstGeom>
          <a:noFill/>
        </p:spPr>
        <p:txBody>
          <a:bodyPr wrap="square" lIns="0" tIns="72000" rIns="0" bIns="36000">
            <a:spAutoFit/>
          </a:bodyPr>
          <a:lstStyle>
            <a:lvl1pPr marL="234892" indent="-234892" algn="l" rtl="0" eaLnBrk="1" fontAlgn="base" hangingPunct="1">
              <a:spcBef>
                <a:spcPts val="1066"/>
              </a:spcBef>
              <a:spcAft>
                <a:spcPct val="0"/>
              </a:spcAft>
              <a:buClr>
                <a:schemeClr val="tx1"/>
              </a:buClr>
              <a:buFontTx/>
              <a:buNone/>
              <a:defRPr lang="de-DE" sz="3199" b="0" baseline="0" dirty="0" smtClean="0">
                <a:solidFill>
                  <a:schemeClr val="tx2"/>
                </a:solidFill>
                <a:latin typeface="+mn-lt"/>
                <a:ea typeface="+mn-ea"/>
                <a:cs typeface="+mn-cs"/>
              </a:defRPr>
            </a:lvl1pPr>
            <a:lvl2pPr marL="609448" indent="0">
              <a:buNone/>
              <a:defRPr sz="2666" b="1"/>
            </a:lvl2pPr>
            <a:lvl3pPr marL="1218895" indent="0">
              <a:buNone/>
              <a:defRPr sz="2399" b="1"/>
            </a:lvl3pPr>
            <a:lvl4pPr marL="1828343" indent="0">
              <a:buNone/>
              <a:defRPr sz="2133" b="1"/>
            </a:lvl4pPr>
            <a:lvl5pPr marL="2437790" indent="0">
              <a:buNone/>
              <a:defRPr sz="2133" b="1"/>
            </a:lvl5pPr>
            <a:lvl6pPr marL="3047238" indent="0">
              <a:buNone/>
              <a:defRPr sz="2133" b="1"/>
            </a:lvl6pPr>
            <a:lvl7pPr marL="3656686" indent="0">
              <a:buNone/>
              <a:defRPr sz="2133" b="1"/>
            </a:lvl7pPr>
            <a:lvl8pPr marL="4266133" indent="0">
              <a:buNone/>
              <a:defRPr sz="2133" b="1"/>
            </a:lvl8pPr>
            <a:lvl9pPr marL="4875581" indent="0">
              <a:buNone/>
              <a:defRPr sz="2133" b="1"/>
            </a:lvl9pPr>
          </a:lstStyle>
          <a:p>
            <a:pPr marL="234892" lvl="0" indent="-234892" algn="l" rtl="0" eaLnBrk="1" fontAlgn="base" hangingPunct="1">
              <a:spcBef>
                <a:spcPts val="1066"/>
              </a:spcBef>
              <a:spcAft>
                <a:spcPct val="0"/>
              </a:spcAft>
              <a:buClr>
                <a:schemeClr val="tx1"/>
              </a:buClr>
              <a:buFontTx/>
              <a:buNone/>
            </a:pPr>
            <a:r>
              <a:rPr lang="de-DE" dirty="0" smtClean="0"/>
              <a:t>Click to edit sub-</a:t>
            </a:r>
            <a:r>
              <a:rPr lang="de-DE" dirty="0" err="1" smtClean="0"/>
              <a:t>head</a:t>
            </a:r>
            <a:endParaRPr lang="de-DE" dirty="0" smtClean="0"/>
          </a:p>
        </p:txBody>
      </p:sp>
      <p:sp>
        <p:nvSpPr>
          <p:cNvPr id="9" name="Textplatzhalter 2"/>
          <p:cNvSpPr>
            <a:spLocks noGrp="1"/>
          </p:cNvSpPr>
          <p:nvPr>
            <p:ph type="body" idx="14" hasCustomPrompt="1"/>
          </p:nvPr>
        </p:nvSpPr>
        <p:spPr>
          <a:xfrm>
            <a:off x="6195121" y="1131571"/>
            <a:ext cx="5370448" cy="601369"/>
          </a:xfrm>
          <a:prstGeom prst="rect">
            <a:avLst/>
          </a:prstGeom>
          <a:noFill/>
        </p:spPr>
        <p:txBody>
          <a:bodyPr wrap="square" lIns="0" tIns="72000" rIns="0" bIns="36000">
            <a:spAutoFit/>
          </a:bodyPr>
          <a:lstStyle>
            <a:lvl1pPr marL="234892" indent="-234892" algn="l" rtl="0" eaLnBrk="1" fontAlgn="base" hangingPunct="1">
              <a:spcBef>
                <a:spcPts val="1066"/>
              </a:spcBef>
              <a:spcAft>
                <a:spcPct val="0"/>
              </a:spcAft>
              <a:buClr>
                <a:schemeClr val="tx1"/>
              </a:buClr>
              <a:buFontTx/>
              <a:buNone/>
              <a:defRPr lang="de-DE" sz="3199" b="0" dirty="0" smtClean="0">
                <a:solidFill>
                  <a:schemeClr val="tx2"/>
                </a:solidFill>
                <a:latin typeface="+mn-lt"/>
                <a:ea typeface="+mn-ea"/>
                <a:cs typeface="+mn-cs"/>
              </a:defRPr>
            </a:lvl1pPr>
            <a:lvl2pPr marL="609448" indent="0">
              <a:buNone/>
              <a:defRPr sz="2666" b="1"/>
            </a:lvl2pPr>
            <a:lvl3pPr marL="1218895" indent="0">
              <a:buNone/>
              <a:defRPr sz="2399" b="1"/>
            </a:lvl3pPr>
            <a:lvl4pPr marL="1828343" indent="0">
              <a:buNone/>
              <a:defRPr sz="2133" b="1"/>
            </a:lvl4pPr>
            <a:lvl5pPr marL="2437790" indent="0">
              <a:buNone/>
              <a:defRPr sz="2133" b="1"/>
            </a:lvl5pPr>
            <a:lvl6pPr marL="3047238" indent="0">
              <a:buNone/>
              <a:defRPr sz="2133" b="1"/>
            </a:lvl6pPr>
            <a:lvl7pPr marL="3656686" indent="0">
              <a:buNone/>
              <a:defRPr sz="2133" b="1"/>
            </a:lvl7pPr>
            <a:lvl8pPr marL="4266133" indent="0">
              <a:buNone/>
              <a:defRPr sz="2133" b="1"/>
            </a:lvl8pPr>
            <a:lvl9pPr marL="4875581" indent="0">
              <a:buNone/>
              <a:defRPr sz="2133" b="1"/>
            </a:lvl9pPr>
          </a:lstStyle>
          <a:p>
            <a:pPr marL="234892" lvl="0" indent="-234892" algn="l" rtl="0" eaLnBrk="1" fontAlgn="base" hangingPunct="1">
              <a:spcBef>
                <a:spcPts val="1066"/>
              </a:spcBef>
              <a:spcAft>
                <a:spcPct val="0"/>
              </a:spcAft>
              <a:buClr>
                <a:schemeClr val="tx1"/>
              </a:buClr>
              <a:buFontTx/>
              <a:buNone/>
            </a:pPr>
            <a:r>
              <a:rPr lang="de-DE" dirty="0" smtClean="0"/>
              <a:t>Click to edit sub-</a:t>
            </a:r>
            <a:r>
              <a:rPr lang="de-DE" dirty="0" err="1" smtClean="0"/>
              <a:t>head</a:t>
            </a:r>
            <a:endParaRPr lang="de-DE" dirty="0" smtClean="0"/>
          </a:p>
        </p:txBody>
      </p:sp>
      <p:sp>
        <p:nvSpPr>
          <p:cNvPr id="10" name="Title Placeholder 9"/>
          <p:cNvSpPr>
            <a:spLocks noGrp="1"/>
          </p:cNvSpPr>
          <p:nvPr>
            <p:ph type="title"/>
          </p:nvPr>
        </p:nvSpPr>
        <p:spPr>
          <a:xfrm>
            <a:off x="446502" y="32274"/>
            <a:ext cx="8712047" cy="1092200"/>
          </a:xfrm>
          <a:prstGeom prst="rect">
            <a:avLst/>
          </a:prstGeom>
        </p:spPr>
        <p:txBody>
          <a:bodyPr vert="horz" lIns="91440" tIns="45720" rIns="91440" bIns="45720" rtlCol="0" anchor="b">
            <a:normAutofit/>
          </a:bodyPr>
          <a:lstStyle>
            <a:lvl1pPr>
              <a:defRPr b="0">
                <a:solidFill>
                  <a:schemeClr val="accent6">
                    <a:lumMod val="75000"/>
                  </a:schemeClr>
                </a:solidFill>
              </a:defRPr>
            </a:lvl1pPr>
          </a:lstStyle>
          <a:p>
            <a:r>
              <a:rPr lang="en-US" smtClean="0"/>
              <a:t>Click to edit Master title style</a:t>
            </a:r>
            <a:endParaRPr lang="en-AU" dirty="0"/>
          </a:p>
        </p:txBody>
      </p:sp>
      <p:sp>
        <p:nvSpPr>
          <p:cNvPr id="11" name="Slide Number Placeholder 1"/>
          <p:cNvSpPr>
            <a:spLocks noGrp="1"/>
          </p:cNvSpPr>
          <p:nvPr>
            <p:ph type="sldNum" sz="quarter" idx="15"/>
          </p:nvPr>
        </p:nvSpPr>
        <p:spPr>
          <a:xfrm>
            <a:off x="11137786" y="6639973"/>
            <a:ext cx="730520" cy="128588"/>
          </a:xfrm>
        </p:spPr>
        <p:txBody>
          <a:bodyPr anchor="ctr"/>
          <a:lstStyle>
            <a:lvl1pPr>
              <a:defRPr sz="1000">
                <a:solidFill>
                  <a:schemeClr val="bg2"/>
                </a:solidFill>
              </a:defRPr>
            </a:lvl1pPr>
          </a:lstStyle>
          <a:p>
            <a:pPr>
              <a:defRPr/>
            </a:pPr>
            <a:fld id="{90CBDC3A-D49F-4631-A8C7-55D59B33E5FA}" type="slidenum">
              <a:rPr lang="en-US" smtClean="0"/>
              <a:pPr>
                <a:defRPr/>
              </a:pPr>
              <a:t>‹#›</a:t>
            </a:fld>
            <a:endParaRPr lang="en-US" dirty="0"/>
          </a:p>
        </p:txBody>
      </p:sp>
      <p:sp>
        <p:nvSpPr>
          <p:cNvPr id="13" name="Rectangle 62"/>
          <p:cNvSpPr>
            <a:spLocks noGrp="1" noChangeArrowheads="1"/>
          </p:cNvSpPr>
          <p:nvPr>
            <p:ph type="ftr" sz="quarter" idx="3"/>
          </p:nvPr>
        </p:nvSpPr>
        <p:spPr bwMode="gray">
          <a:xfrm>
            <a:off x="446501" y="6553200"/>
            <a:ext cx="5984374" cy="2794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defRPr sz="1000" b="0">
                <a:solidFill>
                  <a:schemeClr val="bg2"/>
                </a:solidFill>
              </a:defRPr>
            </a:lvl1pPr>
          </a:lstStyle>
          <a:p>
            <a:pPr>
              <a:defRPr/>
            </a:pPr>
            <a:r>
              <a:rPr lang="en-US" smtClean="0"/>
              <a:t>Copyright © 2015 Accenture  All Rights Reserved.</a:t>
            </a:r>
            <a:endParaRPr lang="en-AU"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26700" y="159225"/>
            <a:ext cx="1291469" cy="922478"/>
          </a:xfrm>
          <a:prstGeom prst="rect">
            <a:avLst/>
          </a:prstGeom>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6" name="Title Placeholder 9"/>
          <p:cNvSpPr>
            <a:spLocks noGrp="1"/>
          </p:cNvSpPr>
          <p:nvPr>
            <p:ph type="title"/>
          </p:nvPr>
        </p:nvSpPr>
        <p:spPr>
          <a:xfrm>
            <a:off x="446502" y="32274"/>
            <a:ext cx="8712047" cy="1092200"/>
          </a:xfrm>
          <a:prstGeom prst="rect">
            <a:avLst/>
          </a:prstGeom>
        </p:spPr>
        <p:txBody>
          <a:bodyPr vert="horz" lIns="91440" tIns="45720" rIns="91440" bIns="45720" rtlCol="0" anchor="b">
            <a:normAutofit/>
          </a:bodyPr>
          <a:lstStyle>
            <a:lvl1pPr>
              <a:defRPr b="0">
                <a:solidFill>
                  <a:schemeClr val="accent6">
                    <a:lumMod val="75000"/>
                  </a:schemeClr>
                </a:solidFill>
              </a:defRPr>
            </a:lvl1pPr>
          </a:lstStyle>
          <a:p>
            <a:r>
              <a:rPr lang="en-US" dirty="0" smtClean="0"/>
              <a:t>Click to edit Master title style</a:t>
            </a:r>
            <a:endParaRPr lang="en-AU" dirty="0"/>
          </a:p>
        </p:txBody>
      </p:sp>
      <p:sp>
        <p:nvSpPr>
          <p:cNvPr id="9" name="Slide Number Placeholder 1"/>
          <p:cNvSpPr>
            <a:spLocks noGrp="1"/>
          </p:cNvSpPr>
          <p:nvPr>
            <p:ph type="sldNum" sz="quarter" idx="13"/>
          </p:nvPr>
        </p:nvSpPr>
        <p:spPr>
          <a:xfrm>
            <a:off x="11137786" y="6639973"/>
            <a:ext cx="730520" cy="128588"/>
          </a:xfrm>
        </p:spPr>
        <p:txBody>
          <a:bodyPr anchor="ctr"/>
          <a:lstStyle>
            <a:lvl1pPr>
              <a:defRPr sz="1000">
                <a:solidFill>
                  <a:schemeClr val="bg2"/>
                </a:solidFill>
              </a:defRPr>
            </a:lvl1pPr>
          </a:lstStyle>
          <a:p>
            <a:pPr>
              <a:defRPr/>
            </a:pPr>
            <a:fld id="{90CBDC3A-D49F-4631-A8C7-55D59B33E5FA}" type="slidenum">
              <a:rPr lang="en-US" smtClean="0"/>
              <a:pPr>
                <a:defRPr/>
              </a:pPr>
              <a:t>‹#›</a:t>
            </a:fld>
            <a:endParaRPr lang="en-US" dirty="0"/>
          </a:p>
        </p:txBody>
      </p:sp>
      <p:sp>
        <p:nvSpPr>
          <p:cNvPr id="5" name="Rectangle 62"/>
          <p:cNvSpPr>
            <a:spLocks noGrp="1" noChangeArrowheads="1"/>
          </p:cNvSpPr>
          <p:nvPr>
            <p:ph type="ftr" sz="quarter" idx="3"/>
          </p:nvPr>
        </p:nvSpPr>
        <p:spPr bwMode="gray">
          <a:xfrm>
            <a:off x="446501" y="6553200"/>
            <a:ext cx="5984374" cy="2794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defRPr sz="1000" b="0">
                <a:solidFill>
                  <a:schemeClr val="bg2"/>
                </a:solidFill>
              </a:defRPr>
            </a:lvl1pPr>
          </a:lstStyle>
          <a:p>
            <a:pPr>
              <a:defRPr/>
            </a:pPr>
            <a:r>
              <a:rPr lang="en-US" smtClean="0"/>
              <a:t>Copyright © 2015 Accenture  All Rights Reserved.</a:t>
            </a:r>
            <a:endParaRPr lang="en-AU"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26700" y="159225"/>
            <a:ext cx="1291469" cy="922478"/>
          </a:xfrm>
          <a:prstGeom prst="rect">
            <a:avLst/>
          </a:prstGeom>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Slide 2">
    <p:bg>
      <p:bgPr>
        <a:solidFill>
          <a:srgbClr val="17065E"/>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7326" y="4260146"/>
            <a:ext cx="10974175" cy="1162800"/>
          </a:xfrm>
          <a:prstGeom prst="rect">
            <a:avLst/>
          </a:prstGeom>
        </p:spPr>
        <p:txBody>
          <a:bodyPr lIns="0" tIns="0" anchor="b" anchorCtr="0">
            <a:noAutofit/>
          </a:bodyPr>
          <a:lstStyle>
            <a:lvl1pPr algn="l">
              <a:lnSpc>
                <a:spcPct val="100000"/>
              </a:lnSpc>
              <a:defRPr sz="4799" b="0" spc="0" baseline="0">
                <a:solidFill>
                  <a:schemeClr val="bg1"/>
                </a:solidFill>
                <a:latin typeface="+mj-lt"/>
                <a:cs typeface="Arial" pitchFamily="34" charset="0"/>
              </a:defRPr>
            </a:lvl1pPr>
          </a:lstStyle>
          <a:p>
            <a:r>
              <a:rPr lang="en-US" dirty="0" smtClean="0"/>
              <a:t>Master Divider Slide Headline</a:t>
            </a:r>
            <a:endParaRPr lang="en-GB" dirty="0"/>
          </a:p>
        </p:txBody>
      </p:sp>
      <p:sp>
        <p:nvSpPr>
          <p:cNvPr id="4" name="Slide Number Placeholder 1"/>
          <p:cNvSpPr>
            <a:spLocks noGrp="1"/>
          </p:cNvSpPr>
          <p:nvPr>
            <p:ph type="sldNum" sz="quarter" idx="13"/>
          </p:nvPr>
        </p:nvSpPr>
        <p:spPr>
          <a:xfrm>
            <a:off x="11137786" y="6639973"/>
            <a:ext cx="730520" cy="128588"/>
          </a:xfrm>
        </p:spPr>
        <p:txBody>
          <a:bodyPr anchor="ctr"/>
          <a:lstStyle>
            <a:lvl1pPr>
              <a:defRPr sz="1000">
                <a:solidFill>
                  <a:schemeClr val="bg1"/>
                </a:solidFill>
              </a:defRPr>
            </a:lvl1pPr>
          </a:lstStyle>
          <a:p>
            <a:pPr>
              <a:defRPr/>
            </a:pPr>
            <a:fld id="{90CBDC3A-D49F-4631-A8C7-55D59B33E5FA}" type="slidenum">
              <a:rPr lang="en-US" smtClean="0"/>
              <a:pPr>
                <a:defRPr/>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2090"/>
            <a:ext cx="12188825" cy="1427893"/>
          </a:xfrm>
          <a:prstGeom prst="rect">
            <a:avLst/>
          </a:prstGeom>
        </p:spPr>
      </p:pic>
    </p:spTree>
    <p:extLst>
      <p:ext uri="{BB962C8B-B14F-4D97-AF65-F5344CB8AC3E}">
        <p14:creationId xmlns:p14="http://schemas.microsoft.com/office/powerpoint/2010/main" val="229811872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Divider Slide 2">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7326" y="4260146"/>
            <a:ext cx="10974175" cy="1162800"/>
          </a:xfrm>
          <a:prstGeom prst="rect">
            <a:avLst/>
          </a:prstGeom>
        </p:spPr>
        <p:txBody>
          <a:bodyPr lIns="0" tIns="0" anchor="b" anchorCtr="0">
            <a:noAutofit/>
          </a:bodyPr>
          <a:lstStyle>
            <a:lvl1pPr algn="l">
              <a:lnSpc>
                <a:spcPct val="100000"/>
              </a:lnSpc>
              <a:defRPr sz="4799" b="0" spc="0" baseline="0">
                <a:solidFill>
                  <a:schemeClr val="bg1"/>
                </a:solidFill>
                <a:latin typeface="+mj-lt"/>
                <a:cs typeface="Arial" pitchFamily="34" charset="0"/>
              </a:defRPr>
            </a:lvl1pPr>
          </a:lstStyle>
          <a:p>
            <a:r>
              <a:rPr lang="en-US" dirty="0" smtClean="0"/>
              <a:t>Master Divider Slide Headline</a:t>
            </a:r>
            <a:endParaRPr lang="en-GB" dirty="0"/>
          </a:p>
        </p:txBody>
      </p:sp>
      <p:sp>
        <p:nvSpPr>
          <p:cNvPr id="4" name="Slide Number Placeholder 1"/>
          <p:cNvSpPr>
            <a:spLocks noGrp="1"/>
          </p:cNvSpPr>
          <p:nvPr>
            <p:ph type="sldNum" sz="quarter" idx="13"/>
          </p:nvPr>
        </p:nvSpPr>
        <p:spPr>
          <a:xfrm>
            <a:off x="11137786" y="6639973"/>
            <a:ext cx="730520" cy="128588"/>
          </a:xfrm>
        </p:spPr>
        <p:txBody>
          <a:bodyPr anchor="ctr"/>
          <a:lstStyle>
            <a:lvl1pPr>
              <a:defRPr>
                <a:solidFill>
                  <a:schemeClr val="bg1"/>
                </a:solidFill>
              </a:defRPr>
            </a:lvl1pPr>
          </a:lstStyle>
          <a:p>
            <a:pPr>
              <a:defRPr/>
            </a:pPr>
            <a:fld id="{90CBDC3A-D49F-4631-A8C7-55D59B33E5FA}" type="slidenum">
              <a:rPr lang="en-US" smtClean="0"/>
              <a:pPr>
                <a:defRPr/>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2090"/>
            <a:ext cx="12188825" cy="1427893"/>
          </a:xfrm>
          <a:prstGeom prst="rect">
            <a:avLst/>
          </a:prstGeom>
        </p:spPr>
      </p:pic>
    </p:spTree>
    <p:extLst>
      <p:ext uri="{BB962C8B-B14F-4D97-AF65-F5344CB8AC3E}">
        <p14:creationId xmlns:p14="http://schemas.microsoft.com/office/powerpoint/2010/main" val="401748965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7982" y="6356351"/>
            <a:ext cx="2742486" cy="365125"/>
          </a:xfrm>
          <a:prstGeom prst="rect">
            <a:avLst/>
          </a:prstGeom>
        </p:spPr>
        <p:txBody>
          <a:bodyPr/>
          <a:lstStyle/>
          <a:p>
            <a:fld id="{798754BA-C2DE-4DAE-A902-E97EBC07FC53}" type="datetimeFigureOut">
              <a:rPr lang="en-US" smtClean="0"/>
              <a:t>3/16/2016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5058F-5F3D-4B59-920E-088B2C9F1EDD}" type="slidenum">
              <a:rPr lang="en-US" smtClean="0"/>
              <a:t>‹#›</a:t>
            </a:fld>
            <a:endParaRPr lang="en-US"/>
          </a:p>
        </p:txBody>
      </p:sp>
    </p:spTree>
    <p:extLst>
      <p:ext uri="{BB962C8B-B14F-4D97-AF65-F5344CB8AC3E}">
        <p14:creationId xmlns:p14="http://schemas.microsoft.com/office/powerpoint/2010/main" val="149699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xfrm>
            <a:off x="609441" y="6251575"/>
            <a:ext cx="2844059" cy="476250"/>
          </a:xfrm>
          <a:prstGeom prst="rect">
            <a:avLst/>
          </a:prstGeom>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0F157635-7B87-41EB-ADC7-7E87C5BB923B}" type="slidenum">
              <a:rPr lang="en-US" altLang="en-US"/>
              <a:pPr>
                <a:defRPr/>
              </a:pPr>
              <a:t>‹#›</a:t>
            </a:fld>
            <a:endParaRPr lang="en-US" altLang="en-US"/>
          </a:p>
        </p:txBody>
      </p:sp>
      <p:sp>
        <p:nvSpPr>
          <p:cNvPr id="4"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62249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441" y="1600201"/>
            <a:ext cx="5383398"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5986" y="1600201"/>
            <a:ext cx="5383398"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609441" y="6251575"/>
            <a:ext cx="2844059" cy="476250"/>
          </a:xfrm>
          <a:prstGeom prst="rect">
            <a:avLst/>
          </a:prstGeom>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E025D1C0-5897-4CFC-A568-DE8F2D12DA4B}" type="slidenum">
              <a:rPr lang="en-US" altLang="en-US"/>
              <a:pPr>
                <a:defRPr/>
              </a:pPr>
              <a:t>‹#›</a:t>
            </a:fld>
            <a:endParaRPr lang="en-US" alt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726112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84" name="Rectangle 60"/>
          <p:cNvSpPr>
            <a:spLocks noGrp="1" noChangeArrowheads="1"/>
          </p:cNvSpPr>
          <p:nvPr>
            <p:ph type="sldNum" sz="quarter" idx="4"/>
          </p:nvPr>
        </p:nvSpPr>
        <p:spPr bwMode="gray">
          <a:xfrm>
            <a:off x="9689693" y="6567489"/>
            <a:ext cx="2257895" cy="269875"/>
          </a:xfrm>
          <a:prstGeom prst="rect">
            <a:avLst/>
          </a:prstGeom>
          <a:noFill/>
          <a:ln w="12700">
            <a:noFill/>
            <a:miter lim="800000"/>
            <a:headEnd/>
            <a:tailEnd/>
          </a:ln>
          <a:effectLst/>
        </p:spPr>
        <p:txBody>
          <a:bodyPr vert="horz" wrap="square" lIns="90488" tIns="44450" rIns="90488" bIns="44450" numCol="1" anchor="b" anchorCtr="0" compatLnSpc="1">
            <a:prstTxWarp prst="textNoShape">
              <a:avLst/>
            </a:prstTxWarp>
          </a:bodyPr>
          <a:lstStyle>
            <a:lvl1pPr algn="r">
              <a:defRPr sz="1000" b="0">
                <a:solidFill>
                  <a:schemeClr val="bg2"/>
                </a:solidFill>
              </a:defRPr>
            </a:lvl1pPr>
          </a:lstStyle>
          <a:p>
            <a:pPr>
              <a:defRPr/>
            </a:pPr>
            <a:fld id="{7747B3AA-F3BE-48E7-967F-47A750E1EAF6}" type="slidenum">
              <a:rPr lang="en-AU" smtClean="0"/>
              <a:pPr>
                <a:defRPr/>
              </a:pPr>
              <a:t>‹#›</a:t>
            </a:fld>
            <a:endParaRPr lang="en-AU" dirty="0"/>
          </a:p>
        </p:txBody>
      </p:sp>
      <p:sp>
        <p:nvSpPr>
          <p:cNvPr id="1086" name="Rectangle 62"/>
          <p:cNvSpPr>
            <a:spLocks noGrp="1" noChangeArrowheads="1"/>
          </p:cNvSpPr>
          <p:nvPr>
            <p:ph type="ftr" sz="quarter" idx="3"/>
          </p:nvPr>
        </p:nvSpPr>
        <p:spPr bwMode="gray">
          <a:xfrm>
            <a:off x="446501" y="6553200"/>
            <a:ext cx="5984374" cy="2794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defRPr sz="1000" b="0">
                <a:solidFill>
                  <a:schemeClr val="bg2"/>
                </a:solidFill>
              </a:defRPr>
            </a:lvl1pPr>
          </a:lstStyle>
          <a:p>
            <a:pPr>
              <a:defRPr/>
            </a:pPr>
            <a:r>
              <a:rPr lang="en-US" smtClean="0"/>
              <a:t>Copyright © 2015 Accenture  All Rights Reserved.</a:t>
            </a:r>
            <a:endParaRPr lang="en-AU" dirty="0"/>
          </a:p>
        </p:txBody>
      </p:sp>
      <p:sp>
        <p:nvSpPr>
          <p:cNvPr id="10" name="Title Placeholder 9"/>
          <p:cNvSpPr>
            <a:spLocks noGrp="1"/>
          </p:cNvSpPr>
          <p:nvPr>
            <p:ph type="title"/>
          </p:nvPr>
        </p:nvSpPr>
        <p:spPr>
          <a:xfrm>
            <a:off x="446502" y="32274"/>
            <a:ext cx="8712047" cy="1092200"/>
          </a:xfrm>
          <a:prstGeom prst="rect">
            <a:avLst/>
          </a:prstGeom>
        </p:spPr>
        <p:txBody>
          <a:bodyPr vert="horz" lIns="91440" tIns="45720" rIns="91440" bIns="45720" rtlCol="0" anchor="b">
            <a:normAutofit/>
          </a:bodyPr>
          <a:lstStyle/>
          <a:p>
            <a:r>
              <a:rPr lang="en-US" smtClean="0"/>
              <a:t>Click to edit Master title style</a:t>
            </a:r>
            <a:endParaRPr lang="en-AU" dirty="0"/>
          </a:p>
        </p:txBody>
      </p:sp>
      <p:sp>
        <p:nvSpPr>
          <p:cNvPr id="11" name="Text Placeholder 10"/>
          <p:cNvSpPr>
            <a:spLocks noGrp="1"/>
          </p:cNvSpPr>
          <p:nvPr>
            <p:ph type="body" idx="1"/>
          </p:nvPr>
        </p:nvSpPr>
        <p:spPr>
          <a:xfrm>
            <a:off x="463431" y="1260476"/>
            <a:ext cx="11336030" cy="505142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cxnSp>
        <p:nvCxnSpPr>
          <p:cNvPr id="6" name="Straight Connector 5"/>
          <p:cNvCxnSpPr/>
          <p:nvPr userDrawn="1"/>
        </p:nvCxnSpPr>
        <p:spPr>
          <a:xfrm flipV="1">
            <a:off x="465138" y="1160209"/>
            <a:ext cx="11723687" cy="1"/>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2" r:id="rId5"/>
    <p:sldLayoutId id="2147483714" r:id="rId6"/>
    <p:sldLayoutId id="2147483715" r:id="rId7"/>
    <p:sldLayoutId id="2147483716" r:id="rId8"/>
    <p:sldLayoutId id="2147483717" r:id="rId9"/>
    <p:sldLayoutId id="2147483719" r:id="rId10"/>
  </p:sldLayoutIdLst>
  <p:timing>
    <p:tnLst>
      <p:par>
        <p:cTn id="1" dur="indefinite" restart="never" nodeType="tmRoot"/>
      </p:par>
    </p:tnLst>
  </p:timing>
  <p:hf hdr="0" dt="0"/>
  <p:txStyles>
    <p:titleStyle>
      <a:lvl1pPr algn="l" rtl="0" eaLnBrk="1" fontAlgn="base" hangingPunct="1">
        <a:spcBef>
          <a:spcPct val="0"/>
        </a:spcBef>
        <a:spcAft>
          <a:spcPct val="0"/>
        </a:spcAft>
        <a:defRPr sz="3400" b="0">
          <a:solidFill>
            <a:schemeClr val="accent6">
              <a:lumMod val="75000"/>
            </a:schemeClr>
          </a:solidFill>
          <a:latin typeface="+mj-lt"/>
          <a:ea typeface="+mj-ea"/>
          <a:cs typeface="+mj-cs"/>
        </a:defRPr>
      </a:lvl1pPr>
      <a:lvl2pPr algn="l" rtl="0" eaLnBrk="1" fontAlgn="base" hangingPunct="1">
        <a:spcBef>
          <a:spcPct val="0"/>
        </a:spcBef>
        <a:spcAft>
          <a:spcPct val="0"/>
        </a:spcAft>
        <a:defRPr sz="4266" b="1">
          <a:solidFill>
            <a:schemeClr val="bg1"/>
          </a:solidFill>
          <a:latin typeface="Arial" charset="0"/>
        </a:defRPr>
      </a:lvl2pPr>
      <a:lvl3pPr algn="l" rtl="0" eaLnBrk="1" fontAlgn="base" hangingPunct="1">
        <a:spcBef>
          <a:spcPct val="0"/>
        </a:spcBef>
        <a:spcAft>
          <a:spcPct val="0"/>
        </a:spcAft>
        <a:defRPr sz="4266" b="1">
          <a:solidFill>
            <a:schemeClr val="bg1"/>
          </a:solidFill>
          <a:latin typeface="Arial" charset="0"/>
        </a:defRPr>
      </a:lvl3pPr>
      <a:lvl4pPr algn="l" rtl="0" eaLnBrk="1" fontAlgn="base" hangingPunct="1">
        <a:spcBef>
          <a:spcPct val="0"/>
        </a:spcBef>
        <a:spcAft>
          <a:spcPct val="0"/>
        </a:spcAft>
        <a:defRPr sz="4266" b="1">
          <a:solidFill>
            <a:schemeClr val="bg1"/>
          </a:solidFill>
          <a:latin typeface="Arial" charset="0"/>
        </a:defRPr>
      </a:lvl4pPr>
      <a:lvl5pPr algn="l" rtl="0" eaLnBrk="1" fontAlgn="base" hangingPunct="1">
        <a:spcBef>
          <a:spcPct val="0"/>
        </a:spcBef>
        <a:spcAft>
          <a:spcPct val="0"/>
        </a:spcAft>
        <a:defRPr sz="4266" b="1">
          <a:solidFill>
            <a:schemeClr val="bg1"/>
          </a:solidFill>
          <a:latin typeface="Arial" charset="0"/>
        </a:defRPr>
      </a:lvl5pPr>
      <a:lvl6pPr marL="609448" algn="l" rtl="0" eaLnBrk="1" fontAlgn="base" hangingPunct="1">
        <a:spcBef>
          <a:spcPct val="0"/>
        </a:spcBef>
        <a:spcAft>
          <a:spcPct val="0"/>
        </a:spcAft>
        <a:defRPr sz="4266" b="1">
          <a:solidFill>
            <a:schemeClr val="bg1"/>
          </a:solidFill>
          <a:latin typeface="Arial" charset="0"/>
        </a:defRPr>
      </a:lvl6pPr>
      <a:lvl7pPr marL="1218895" algn="l" rtl="0" eaLnBrk="1" fontAlgn="base" hangingPunct="1">
        <a:spcBef>
          <a:spcPct val="0"/>
        </a:spcBef>
        <a:spcAft>
          <a:spcPct val="0"/>
        </a:spcAft>
        <a:defRPr sz="4266" b="1">
          <a:solidFill>
            <a:schemeClr val="bg1"/>
          </a:solidFill>
          <a:latin typeface="Arial" charset="0"/>
        </a:defRPr>
      </a:lvl7pPr>
      <a:lvl8pPr marL="1828343" algn="l" rtl="0" eaLnBrk="1" fontAlgn="base" hangingPunct="1">
        <a:spcBef>
          <a:spcPct val="0"/>
        </a:spcBef>
        <a:spcAft>
          <a:spcPct val="0"/>
        </a:spcAft>
        <a:defRPr sz="4266" b="1">
          <a:solidFill>
            <a:schemeClr val="bg1"/>
          </a:solidFill>
          <a:latin typeface="Arial" charset="0"/>
        </a:defRPr>
      </a:lvl8pPr>
      <a:lvl9pPr marL="2437790" algn="l" rtl="0" eaLnBrk="1" fontAlgn="base" hangingPunct="1">
        <a:spcBef>
          <a:spcPct val="0"/>
        </a:spcBef>
        <a:spcAft>
          <a:spcPct val="0"/>
        </a:spcAft>
        <a:defRPr sz="4266" b="1">
          <a:solidFill>
            <a:schemeClr val="bg1"/>
          </a:solidFill>
          <a:latin typeface="Arial" charset="0"/>
        </a:defRPr>
      </a:lvl9pPr>
    </p:titleStyle>
    <p:bodyStyle>
      <a:lvl1pPr marL="234892" indent="-234892" algn="l" rtl="0" eaLnBrk="1" fontAlgn="base" hangingPunct="1">
        <a:spcBef>
          <a:spcPct val="20000"/>
        </a:spcBef>
        <a:spcAft>
          <a:spcPct val="0"/>
        </a:spcAft>
        <a:buClr>
          <a:schemeClr val="tx1"/>
        </a:buClr>
        <a:buChar char="•"/>
        <a:defRPr sz="2600">
          <a:solidFill>
            <a:schemeClr val="tx1"/>
          </a:solidFill>
          <a:latin typeface="+mn-lt"/>
          <a:ea typeface="+mn-ea"/>
          <a:cs typeface="+mn-cs"/>
        </a:defRPr>
      </a:lvl1pPr>
      <a:lvl2pPr marL="768159" indent="-380905" algn="l" rtl="0" eaLnBrk="1" fontAlgn="base" hangingPunct="1">
        <a:spcBef>
          <a:spcPct val="20000"/>
        </a:spcBef>
        <a:spcAft>
          <a:spcPct val="0"/>
        </a:spcAft>
        <a:buClr>
          <a:schemeClr val="tx1"/>
        </a:buClr>
        <a:buChar char="–"/>
        <a:defRPr sz="2399">
          <a:solidFill>
            <a:schemeClr val="tx1"/>
          </a:solidFill>
          <a:latin typeface="+mn-lt"/>
        </a:defRPr>
      </a:lvl2pPr>
      <a:lvl3pPr marL="1144831" indent="-224311" algn="l" rtl="0" eaLnBrk="1" fontAlgn="base" hangingPunct="1">
        <a:spcBef>
          <a:spcPct val="20000"/>
        </a:spcBef>
        <a:spcAft>
          <a:spcPct val="0"/>
        </a:spcAft>
        <a:buClr>
          <a:schemeClr val="tx1"/>
        </a:buClr>
        <a:buChar char="•"/>
        <a:defRPr sz="2200">
          <a:solidFill>
            <a:schemeClr val="tx1"/>
          </a:solidFill>
          <a:latin typeface="+mn-lt"/>
        </a:defRPr>
      </a:lvl3pPr>
      <a:lvl4pPr marL="1599800" indent="-302608" algn="l" rtl="0" eaLnBrk="1" fontAlgn="base" hangingPunct="1">
        <a:spcBef>
          <a:spcPct val="20000"/>
        </a:spcBef>
        <a:spcAft>
          <a:spcPct val="0"/>
        </a:spcAft>
        <a:buClr>
          <a:schemeClr val="tx1"/>
        </a:buClr>
        <a:buChar char="–"/>
        <a:defRPr sz="1800">
          <a:solidFill>
            <a:schemeClr val="tx1"/>
          </a:solidFill>
          <a:latin typeface="+mn-lt"/>
        </a:defRPr>
      </a:lvl4pPr>
      <a:lvl5pPr marL="1974357" indent="-222195" algn="l" rtl="0" eaLnBrk="1" fontAlgn="base" hangingPunct="1">
        <a:spcBef>
          <a:spcPct val="20000"/>
        </a:spcBef>
        <a:spcAft>
          <a:spcPct val="0"/>
        </a:spcAft>
        <a:buClr>
          <a:schemeClr val="tx1"/>
        </a:buClr>
        <a:buChar char="•"/>
        <a:defRPr sz="1600">
          <a:solidFill>
            <a:schemeClr val="tx1"/>
          </a:solidFill>
          <a:latin typeface="+mn-lt"/>
        </a:defRPr>
      </a:lvl5pPr>
      <a:lvl6pPr marL="2583805" indent="-222195" algn="l" rtl="0" eaLnBrk="1" fontAlgn="base" hangingPunct="1">
        <a:spcBef>
          <a:spcPct val="20000"/>
        </a:spcBef>
        <a:spcAft>
          <a:spcPct val="0"/>
        </a:spcAft>
        <a:buClr>
          <a:schemeClr val="tx1"/>
        </a:buClr>
        <a:buChar char="•"/>
        <a:defRPr sz="2666">
          <a:solidFill>
            <a:schemeClr val="tx1"/>
          </a:solidFill>
          <a:latin typeface="+mn-lt"/>
        </a:defRPr>
      </a:lvl6pPr>
      <a:lvl7pPr marL="3193252" indent="-222195" algn="l" rtl="0" eaLnBrk="1" fontAlgn="base" hangingPunct="1">
        <a:spcBef>
          <a:spcPct val="20000"/>
        </a:spcBef>
        <a:spcAft>
          <a:spcPct val="0"/>
        </a:spcAft>
        <a:buClr>
          <a:schemeClr val="tx1"/>
        </a:buClr>
        <a:buChar char="•"/>
        <a:defRPr sz="2666">
          <a:solidFill>
            <a:schemeClr val="tx1"/>
          </a:solidFill>
          <a:latin typeface="+mn-lt"/>
        </a:defRPr>
      </a:lvl7pPr>
      <a:lvl8pPr marL="3802700" indent="-222195" algn="l" rtl="0" eaLnBrk="1" fontAlgn="base" hangingPunct="1">
        <a:spcBef>
          <a:spcPct val="20000"/>
        </a:spcBef>
        <a:spcAft>
          <a:spcPct val="0"/>
        </a:spcAft>
        <a:buClr>
          <a:schemeClr val="tx1"/>
        </a:buClr>
        <a:buChar char="•"/>
        <a:defRPr sz="2666">
          <a:solidFill>
            <a:schemeClr val="tx1"/>
          </a:solidFill>
          <a:latin typeface="+mn-lt"/>
        </a:defRPr>
      </a:lvl8pPr>
      <a:lvl9pPr marL="4412147" indent="-222195" algn="l" rtl="0" eaLnBrk="1" fontAlgn="base" hangingPunct="1">
        <a:spcBef>
          <a:spcPct val="20000"/>
        </a:spcBef>
        <a:spcAft>
          <a:spcPct val="0"/>
        </a:spcAft>
        <a:buClr>
          <a:schemeClr val="tx1"/>
        </a:buClr>
        <a:buChar char="•"/>
        <a:defRPr sz="2666">
          <a:solidFill>
            <a:schemeClr val="tx1"/>
          </a:solidFill>
          <a:latin typeface="+mn-lt"/>
        </a:defRPr>
      </a:lvl9pPr>
    </p:bodyStyle>
    <p:otherStyle>
      <a:defPPr>
        <a:defRPr lang="en-US"/>
      </a:defPPr>
      <a:lvl1pPr marL="0" algn="l" defTabSz="1218895" rtl="0" eaLnBrk="1" latinLnBrk="0" hangingPunct="1">
        <a:defRPr sz="2399" kern="1200">
          <a:solidFill>
            <a:schemeClr val="tx1"/>
          </a:solidFill>
          <a:latin typeface="+mn-lt"/>
          <a:ea typeface="+mn-ea"/>
          <a:cs typeface="+mn-cs"/>
        </a:defRPr>
      </a:lvl1pPr>
      <a:lvl2pPr marL="609448" algn="l" defTabSz="1218895" rtl="0" eaLnBrk="1" latinLnBrk="0" hangingPunct="1">
        <a:defRPr sz="2399" kern="1200">
          <a:solidFill>
            <a:schemeClr val="tx1"/>
          </a:solidFill>
          <a:latin typeface="+mn-lt"/>
          <a:ea typeface="+mn-ea"/>
          <a:cs typeface="+mn-cs"/>
        </a:defRPr>
      </a:lvl2pPr>
      <a:lvl3pPr marL="1218895" algn="l" defTabSz="1218895" rtl="0" eaLnBrk="1" latinLnBrk="0" hangingPunct="1">
        <a:defRPr sz="2399" kern="1200">
          <a:solidFill>
            <a:schemeClr val="tx1"/>
          </a:solidFill>
          <a:latin typeface="+mn-lt"/>
          <a:ea typeface="+mn-ea"/>
          <a:cs typeface="+mn-cs"/>
        </a:defRPr>
      </a:lvl3pPr>
      <a:lvl4pPr marL="1828343" algn="l" defTabSz="1218895" rtl="0" eaLnBrk="1" latinLnBrk="0" hangingPunct="1">
        <a:defRPr sz="2399" kern="1200">
          <a:solidFill>
            <a:schemeClr val="tx1"/>
          </a:solidFill>
          <a:latin typeface="+mn-lt"/>
          <a:ea typeface="+mn-ea"/>
          <a:cs typeface="+mn-cs"/>
        </a:defRPr>
      </a:lvl4pPr>
      <a:lvl5pPr marL="2437790" algn="l" defTabSz="1218895" rtl="0" eaLnBrk="1" latinLnBrk="0" hangingPunct="1">
        <a:defRPr sz="2399" kern="1200">
          <a:solidFill>
            <a:schemeClr val="tx1"/>
          </a:solidFill>
          <a:latin typeface="+mn-lt"/>
          <a:ea typeface="+mn-ea"/>
          <a:cs typeface="+mn-cs"/>
        </a:defRPr>
      </a:lvl5pPr>
      <a:lvl6pPr marL="3047238" algn="l" defTabSz="1218895" rtl="0" eaLnBrk="1" latinLnBrk="0" hangingPunct="1">
        <a:defRPr sz="2399" kern="1200">
          <a:solidFill>
            <a:schemeClr val="tx1"/>
          </a:solidFill>
          <a:latin typeface="+mn-lt"/>
          <a:ea typeface="+mn-ea"/>
          <a:cs typeface="+mn-cs"/>
        </a:defRPr>
      </a:lvl6pPr>
      <a:lvl7pPr marL="3656686" algn="l" defTabSz="1218895" rtl="0" eaLnBrk="1" latinLnBrk="0" hangingPunct="1">
        <a:defRPr sz="2399" kern="1200">
          <a:solidFill>
            <a:schemeClr val="tx1"/>
          </a:solidFill>
          <a:latin typeface="+mn-lt"/>
          <a:ea typeface="+mn-ea"/>
          <a:cs typeface="+mn-cs"/>
        </a:defRPr>
      </a:lvl7pPr>
      <a:lvl8pPr marL="4266133" algn="l" defTabSz="1218895" rtl="0" eaLnBrk="1" latinLnBrk="0" hangingPunct="1">
        <a:defRPr sz="2399" kern="1200">
          <a:solidFill>
            <a:schemeClr val="tx1"/>
          </a:solidFill>
          <a:latin typeface="+mn-lt"/>
          <a:ea typeface="+mn-ea"/>
          <a:cs typeface="+mn-cs"/>
        </a:defRPr>
      </a:lvl8pPr>
      <a:lvl9pPr marL="4875581" algn="l" defTabSz="1218895" rtl="0" eaLnBrk="1" latinLnBrk="0" hangingPunct="1">
        <a:defRPr sz="23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3"/>
          </p:nvPr>
        </p:nvSpPr>
        <p:spPr/>
        <p:txBody>
          <a:bodyPr/>
          <a:lstStyle/>
          <a:p>
            <a:pPr>
              <a:defRPr/>
            </a:pPr>
            <a:fld id="{90CBDC3A-D49F-4631-A8C7-55D59B33E5FA}" type="slidenum">
              <a:rPr lang="en-US" smtClean="0"/>
              <a:pPr>
                <a:defRPr/>
              </a:pPr>
              <a:t>1</a:t>
            </a:fld>
            <a:endParaRPr lang="en-US" dirty="0"/>
          </a:p>
        </p:txBody>
      </p:sp>
      <p:sp>
        <p:nvSpPr>
          <p:cNvPr id="4" name="Footer Placeholder 3"/>
          <p:cNvSpPr>
            <a:spLocks noGrp="1"/>
          </p:cNvSpPr>
          <p:nvPr>
            <p:ph type="ftr" sz="quarter" idx="4294967295"/>
          </p:nvPr>
        </p:nvSpPr>
        <p:spPr>
          <a:xfrm>
            <a:off x="0" y="6553200"/>
            <a:ext cx="5984875" cy="279400"/>
          </a:xfrm>
        </p:spPr>
        <p:txBody>
          <a:bodyPr/>
          <a:lstStyle/>
          <a:p>
            <a:pPr>
              <a:defRPr/>
            </a:pPr>
            <a:r>
              <a:rPr lang="en-US" smtClean="0"/>
              <a:t>Copyright © 2015 Accenture  All Rights Reserved.</a:t>
            </a:r>
            <a:endParaRPr lang="en-AU" dirty="0"/>
          </a:p>
        </p:txBody>
      </p:sp>
      <p:sp>
        <p:nvSpPr>
          <p:cNvPr id="6" name="Text Box 6"/>
          <p:cNvSpPr txBox="1">
            <a:spLocks noGrp="1" noChangeArrowheads="1"/>
          </p:cNvSpPr>
          <p:nvPr>
            <p:ph type="ctrTitle"/>
          </p:nvPr>
        </p:nvSpPr>
        <p:spPr bwMode="auto">
          <a:xfrm>
            <a:off x="607326" y="1672929"/>
            <a:ext cx="10974175" cy="447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cs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cs typeface="Arial" panose="020B0604020202020204" pitchFamily="34"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9pPr>
          </a:lstStyle>
          <a:p>
            <a:pPr algn="ctr">
              <a:spcBef>
                <a:spcPct val="0"/>
              </a:spcBef>
              <a:buClrTx/>
              <a:buSzTx/>
              <a:buFontTx/>
              <a:buNone/>
            </a:pPr>
            <a:r>
              <a:rPr lang="en-US" altLang="en-US" sz="3600" b="1" u="sng" dirty="0">
                <a:solidFill>
                  <a:srgbClr val="FFC000"/>
                </a:solidFill>
              </a:rPr>
              <a:t>OUR MISSION</a:t>
            </a:r>
            <a:r>
              <a:rPr lang="en-US" altLang="en-US" sz="3600" u="sng" dirty="0">
                <a:solidFill>
                  <a:srgbClr val="FFC000"/>
                </a:solidFill>
              </a:rPr>
              <a:t>: </a:t>
            </a:r>
            <a:endParaRPr lang="en-US" altLang="en-US" sz="3600" b="1" u="sng" dirty="0">
              <a:solidFill>
                <a:srgbClr val="FFC000"/>
              </a:solidFill>
            </a:endParaRPr>
          </a:p>
          <a:p>
            <a:pPr>
              <a:spcBef>
                <a:spcPct val="0"/>
              </a:spcBef>
              <a:buClrTx/>
              <a:buSzTx/>
              <a:buFontTx/>
              <a:buNone/>
            </a:pPr>
            <a:r>
              <a:rPr lang="en-US" altLang="en-US" sz="3600" b="1" dirty="0">
                <a:solidFill>
                  <a:srgbClr val="FFC000"/>
                </a:solidFill>
              </a:rPr>
              <a:t>The Pittsford Crew Community will achieve a winning tradition in a safe and fun environment.  We will teach rowing while instilling the values of fairness, respect, and teamwork.  Our Community is dedicated to providing an enriching experience that strives for athletic excellence, supports youth rowing and inspires a life long passion for the sport.</a:t>
            </a:r>
          </a:p>
        </p:txBody>
      </p:sp>
    </p:spTree>
    <p:extLst>
      <p:ext uri="{BB962C8B-B14F-4D97-AF65-F5344CB8AC3E}">
        <p14:creationId xmlns:p14="http://schemas.microsoft.com/office/powerpoint/2010/main" val="4430060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21" y="-303090"/>
            <a:ext cx="12271646" cy="8146081"/>
          </a:xfrm>
          <a:prstGeom prst="rect">
            <a:avLst/>
          </a:prstGeom>
        </p:spPr>
      </p:pic>
      <p:sp>
        <p:nvSpPr>
          <p:cNvPr id="2" name="Title 1"/>
          <p:cNvSpPr>
            <a:spLocks noGrp="1"/>
          </p:cNvSpPr>
          <p:nvPr>
            <p:ph type="ctrTitle"/>
          </p:nvPr>
        </p:nvSpPr>
        <p:spPr>
          <a:xfrm>
            <a:off x="7280625" y="5031405"/>
            <a:ext cx="6994926" cy="1826595"/>
          </a:xfrm>
        </p:spPr>
        <p:txBody>
          <a:bodyPr/>
          <a:lstStyle/>
          <a:p>
            <a:r>
              <a:rPr lang="en-US" sz="4800" b="1" dirty="0" smtClean="0">
                <a:solidFill>
                  <a:srgbClr val="FFC000"/>
                </a:solidFill>
              </a:rPr>
              <a:t>Pittsford Crew</a:t>
            </a:r>
            <a:r>
              <a:rPr lang="en-US" sz="4400" b="1" dirty="0" smtClean="0">
                <a:solidFill>
                  <a:srgbClr val="FFC000"/>
                </a:solidFill>
              </a:rPr>
              <a:t/>
            </a:r>
            <a:br>
              <a:rPr lang="en-US" sz="4400" b="1" dirty="0" smtClean="0">
                <a:solidFill>
                  <a:srgbClr val="FFC000"/>
                </a:solidFill>
              </a:rPr>
            </a:br>
            <a:r>
              <a:rPr lang="en-US" sz="4000" b="1" dirty="0" smtClean="0">
                <a:solidFill>
                  <a:srgbClr val="FFC000"/>
                </a:solidFill>
              </a:rPr>
              <a:t>Parent Information</a:t>
            </a:r>
            <a:br>
              <a:rPr lang="en-US" sz="4000" b="1" dirty="0" smtClean="0">
                <a:solidFill>
                  <a:srgbClr val="FFC000"/>
                </a:solidFill>
              </a:rPr>
            </a:br>
            <a:r>
              <a:rPr lang="en-US" sz="2800" b="1" dirty="0" smtClean="0">
                <a:solidFill>
                  <a:srgbClr val="FFC000"/>
                </a:solidFill>
              </a:rPr>
              <a:t>March 16</a:t>
            </a:r>
            <a:r>
              <a:rPr lang="en-US" sz="2800" b="1" baseline="30000" dirty="0" smtClean="0">
                <a:solidFill>
                  <a:srgbClr val="FFC000"/>
                </a:solidFill>
              </a:rPr>
              <a:t>th</a:t>
            </a:r>
            <a:r>
              <a:rPr lang="en-US" sz="2800" b="1" dirty="0" smtClean="0">
                <a:solidFill>
                  <a:srgbClr val="FFC000"/>
                </a:solidFill>
              </a:rPr>
              <a:t>, 2016</a:t>
            </a:r>
            <a:r>
              <a:rPr lang="en-US" sz="4400" b="1" dirty="0" smtClean="0">
                <a:solidFill>
                  <a:srgbClr val="FFC000"/>
                </a:solidFill>
              </a:rPr>
              <a:t/>
            </a:r>
            <a:br>
              <a:rPr lang="en-US" sz="4400" b="1" dirty="0" smtClean="0">
                <a:solidFill>
                  <a:srgbClr val="FFC000"/>
                </a:solidFill>
              </a:rPr>
            </a:br>
            <a:endParaRPr lang="en-US" sz="4400" b="1" dirty="0">
              <a:solidFill>
                <a:srgbClr val="FFC000"/>
              </a:solidFill>
            </a:endParaRPr>
          </a:p>
        </p:txBody>
      </p:sp>
      <p:sp>
        <p:nvSpPr>
          <p:cNvPr id="3" name="AutoShape 2" descr="https://webmail.pittsford.monroe.edu/owa/service.svc/s/GetFileAttachment?id=AAMkAGExMmIyYzBkLTg4YmEtNDk4Ni05MTE5LWJjNWQ2MTYwZmM2MQBGAAAAAADoJehBTYpeQaYkCE539CocBwAbOg9olVh5TZRIJ3tjuCtYAAAAfayuAAB6mcrbnhD%2FRq1raJ0NIyXzAAEDQdkCAAABEgAQAFcd1dO8tz9Ai6qZFRNXUPE%3D&amp;X-OWA-CANARY=Zya9iGZ4sUOIYAxOt6h2ykKw9PXITdMIYU7PQQXieUFAnjq2XFIUQc-b-4EosAsHlH4K9iVadA8."/>
          <p:cNvSpPr>
            <a:spLocks noChangeAspect="1" noChangeArrowheads="1"/>
          </p:cNvSpPr>
          <p:nvPr/>
        </p:nvSpPr>
        <p:spPr bwMode="auto">
          <a:xfrm>
            <a:off x="0" y="-136526"/>
            <a:ext cx="12239625" cy="81248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https://webmail.pittsford.monroe.edu/owa/service.svc/s/GetFileAttachment?id=AAMkAGExMmIyYzBkLTg4YmEtNDk4Ni05MTE5LWJjNWQ2MTYwZmM2MQBGAAAAAADoJehBTYpeQaYkCE539CocBwAbOg9olVh5TZRIJ3tjuCtYAAAAfayuAAB6mcrbnhD%2FRq1raJ0NIyXzAAEDQdkCAAABEgAQAFcd1dO8tz9Ai6qZFRNXUPE%3D&amp;X-OWA-CANARY=Zya9iGZ4sUOIYAxOt6h2ykKw9PXITdMIYU7PQQXieUFAnjq2XFIUQc-b-4EosAsHlH4K9iVadA8."/>
          <p:cNvSpPr>
            <a:spLocks noChangeAspect="1" noChangeArrowheads="1"/>
          </p:cNvSpPr>
          <p:nvPr/>
        </p:nvSpPr>
        <p:spPr bwMode="auto">
          <a:xfrm>
            <a:off x="-1589150" y="-136525"/>
            <a:ext cx="12239625" cy="81248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2" descr="https://webmail.pittsford.monroe.edu/owa/service.svc/s/GetFileAttachment?id=AAMkAGExMmIyYzBkLTg4YmEtNDk4Ni05MTE5LWJjNWQ2MTYwZmM2MQBGAAAAAADoJehBTYpeQaYkCE539CocBwAbOg9olVh5TZRIJ3tjuCtYAAAAfayuAAB6mcrbnhD%2FRq1raJ0NIyXzAAEDQdkCAAABEgAQAFcd1dO8tz9Ai6qZFRNXUPE%3D&amp;X-OWA-CANARY=Zya9iGZ4sUOIYAxOt6h2ykKw9PXITdMIYU7PQQXieUFAnjq2XFIUQc-b-4EosAsHlH4K9iVadA8."/>
          <p:cNvSpPr>
            <a:spLocks noChangeAspect="1" noChangeArrowheads="1"/>
          </p:cNvSpPr>
          <p:nvPr/>
        </p:nvSpPr>
        <p:spPr bwMode="auto">
          <a:xfrm>
            <a:off x="305293" y="166564"/>
            <a:ext cx="12239625" cy="81248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https://webmail.pittsford.monroe.edu/owa/service.svc/s/GetFileAttachment?id=AAMkAGExMmIyYzBkLTg4YmEtNDk4Ni05MTE5LWJjNWQ2MTYwZmM2MQBGAAAAAADoJehBTYpeQaYkCE539CocBwAbOg9olVh5TZRIJ3tjuCtYAAAAfayuAAB6mcrbnhD%2FRq1raJ0NIyXzAAEDQdkCAAABEgAQAFcd1dO8tz9Ai6qZFRNXUPE%3D&amp;X-OWA-CANARY=Zya9iGZ4sUOIYAxOt6h2ykKw9PXITdMIYU7PQQXieUFAnjq2XFIUQc-b-4EosAsHlH4K9iVadA8."/>
          <p:cNvSpPr>
            <a:spLocks noChangeAspect="1" noChangeArrowheads="1"/>
          </p:cNvSpPr>
          <p:nvPr/>
        </p:nvSpPr>
        <p:spPr bwMode="auto">
          <a:xfrm>
            <a:off x="-794575" y="0"/>
            <a:ext cx="12239625" cy="81248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4614098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3"/>
          </p:nvPr>
        </p:nvSpPr>
        <p:spPr/>
        <p:txBody>
          <a:bodyPr/>
          <a:lstStyle/>
          <a:p>
            <a:pPr>
              <a:defRPr/>
            </a:pPr>
            <a:fld id="{90CBDC3A-D49F-4631-A8C7-55D59B33E5FA}" type="slidenum">
              <a:rPr lang="en-US" smtClean="0"/>
              <a:pPr>
                <a:defRPr/>
              </a:pPr>
              <a:t>3</a:t>
            </a:fld>
            <a:endParaRPr lang="en-US" dirty="0"/>
          </a:p>
        </p:txBody>
      </p:sp>
      <p:sp>
        <p:nvSpPr>
          <p:cNvPr id="5" name="Footer Placeholder 4"/>
          <p:cNvSpPr>
            <a:spLocks noGrp="1"/>
          </p:cNvSpPr>
          <p:nvPr>
            <p:ph type="ftr" sz="quarter" idx="3"/>
          </p:nvPr>
        </p:nvSpPr>
        <p:spPr/>
        <p:txBody>
          <a:bodyPr/>
          <a:lstStyle/>
          <a:p>
            <a:pPr>
              <a:defRPr/>
            </a:pPr>
            <a:r>
              <a:rPr lang="en-US" smtClean="0"/>
              <a:t>Copyright © 2015 Accenture  All Rights Reserved.</a:t>
            </a:r>
            <a:endParaRPr lang="en-AU" dirty="0"/>
          </a:p>
        </p:txBody>
      </p:sp>
      <p:sp>
        <p:nvSpPr>
          <p:cNvPr id="12" name="Content Placeholder 11"/>
          <p:cNvSpPr>
            <a:spLocks noGrp="1"/>
          </p:cNvSpPr>
          <p:nvPr>
            <p:ph idx="1"/>
          </p:nvPr>
        </p:nvSpPr>
        <p:spPr>
          <a:xfrm>
            <a:off x="648782" y="1247823"/>
            <a:ext cx="11336030" cy="4545094"/>
          </a:xfrm>
        </p:spPr>
        <p:txBody>
          <a:bodyPr>
            <a:noAutofit/>
          </a:bodyPr>
          <a:lstStyle/>
          <a:p>
            <a:pPr>
              <a:spcBef>
                <a:spcPts val="1200"/>
              </a:spcBef>
              <a:spcAft>
                <a:spcPts val="600"/>
              </a:spcAft>
            </a:pPr>
            <a:r>
              <a:rPr lang="en-US" sz="2800" dirty="0"/>
              <a:t>Introduction of Pittsford Crew Board Members</a:t>
            </a:r>
          </a:p>
          <a:p>
            <a:pPr>
              <a:spcBef>
                <a:spcPts val="1200"/>
              </a:spcBef>
              <a:spcAft>
                <a:spcPts val="600"/>
              </a:spcAft>
            </a:pPr>
            <a:r>
              <a:rPr lang="en-US" sz="2800" dirty="0"/>
              <a:t>Introduction of Coaching Staff</a:t>
            </a:r>
          </a:p>
          <a:p>
            <a:pPr>
              <a:spcBef>
                <a:spcPts val="1200"/>
              </a:spcBef>
              <a:spcAft>
                <a:spcPts val="600"/>
              </a:spcAft>
            </a:pPr>
            <a:r>
              <a:rPr lang="en-US" sz="2800" dirty="0"/>
              <a:t>Pittsford Apparel</a:t>
            </a:r>
          </a:p>
          <a:p>
            <a:pPr>
              <a:spcBef>
                <a:spcPts val="1200"/>
              </a:spcBef>
              <a:spcAft>
                <a:spcPts val="600"/>
              </a:spcAft>
            </a:pPr>
            <a:r>
              <a:rPr lang="en-US" sz="2800" dirty="0"/>
              <a:t>Catch This / Regatta Information Updates</a:t>
            </a:r>
          </a:p>
          <a:p>
            <a:r>
              <a:rPr lang="en-US" sz="2800" dirty="0" smtClean="0"/>
              <a:t>Remaining Agenda</a:t>
            </a:r>
            <a:endParaRPr lang="en-US" sz="2400" dirty="0" smtClean="0"/>
          </a:p>
          <a:p>
            <a:pPr lvl="1">
              <a:spcBef>
                <a:spcPts val="1200"/>
              </a:spcBef>
              <a:spcAft>
                <a:spcPts val="600"/>
              </a:spcAft>
            </a:pPr>
            <a:r>
              <a:rPr lang="en-US" sz="2400" dirty="0" smtClean="0"/>
              <a:t>Health &amp; Safety</a:t>
            </a:r>
          </a:p>
          <a:p>
            <a:pPr lvl="1">
              <a:spcBef>
                <a:spcPts val="1200"/>
              </a:spcBef>
              <a:spcAft>
                <a:spcPts val="600"/>
              </a:spcAft>
            </a:pPr>
            <a:r>
              <a:rPr lang="en-US" sz="2400" dirty="0" smtClean="0"/>
              <a:t>Fund Raising</a:t>
            </a:r>
          </a:p>
          <a:p>
            <a:pPr lvl="1">
              <a:spcBef>
                <a:spcPts val="1200"/>
              </a:spcBef>
              <a:spcAft>
                <a:spcPts val="600"/>
              </a:spcAft>
            </a:pPr>
            <a:r>
              <a:rPr lang="en-US" sz="2400" dirty="0" smtClean="0"/>
              <a:t>Expectation &amp; Preparation</a:t>
            </a:r>
          </a:p>
          <a:p>
            <a:pPr lvl="1"/>
            <a:endParaRPr lang="en-US" sz="2400" dirty="0"/>
          </a:p>
        </p:txBody>
      </p:sp>
    </p:spTree>
    <p:extLst>
      <p:ext uri="{BB962C8B-B14F-4D97-AF65-F5344CB8AC3E}">
        <p14:creationId xmlns:p14="http://schemas.microsoft.com/office/powerpoint/2010/main" val="20841971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7326" y="4056942"/>
            <a:ext cx="10974175" cy="1162800"/>
          </a:xfrm>
        </p:spPr>
        <p:txBody>
          <a:bodyPr/>
          <a:lstStyle/>
          <a:p>
            <a:r>
              <a:rPr lang="en-US" b="1" dirty="0" smtClean="0">
                <a:solidFill>
                  <a:srgbClr val="FFC000"/>
                </a:solidFill>
              </a:rPr>
              <a:t>Dr. Jeff Allen</a:t>
            </a:r>
            <a:r>
              <a:rPr lang="en-US" dirty="0" smtClean="0"/>
              <a:t/>
            </a:r>
            <a:br>
              <a:rPr lang="en-US" dirty="0" smtClean="0"/>
            </a:br>
            <a:r>
              <a:rPr lang="en-US" sz="4400" dirty="0" smtClean="0">
                <a:solidFill>
                  <a:srgbClr val="FFC000"/>
                </a:solidFill>
              </a:rPr>
              <a:t>Chair of Health &amp; Safety</a:t>
            </a:r>
            <a:endParaRPr lang="en-US" dirty="0">
              <a:solidFill>
                <a:srgbClr val="FFC000"/>
              </a:solidFill>
            </a:endParaRPr>
          </a:p>
        </p:txBody>
      </p:sp>
      <p:sp>
        <p:nvSpPr>
          <p:cNvPr id="3" name="Slide Number Placeholder 2"/>
          <p:cNvSpPr>
            <a:spLocks noGrp="1"/>
          </p:cNvSpPr>
          <p:nvPr>
            <p:ph type="sldNum" sz="quarter" idx="13"/>
          </p:nvPr>
        </p:nvSpPr>
        <p:spPr/>
        <p:txBody>
          <a:bodyPr/>
          <a:lstStyle/>
          <a:p>
            <a:pPr>
              <a:defRPr/>
            </a:pPr>
            <a:fld id="{90CBDC3A-D49F-4631-A8C7-55D59B33E5FA}" type="slidenum">
              <a:rPr lang="en-US" smtClean="0"/>
              <a:pPr>
                <a:defRPr/>
              </a:pPr>
              <a:t>4</a:t>
            </a:fld>
            <a:endParaRPr lang="en-US" dirty="0"/>
          </a:p>
        </p:txBody>
      </p:sp>
    </p:spTree>
    <p:extLst>
      <p:ext uri="{BB962C8B-B14F-4D97-AF65-F5344CB8AC3E}">
        <p14:creationId xmlns:p14="http://schemas.microsoft.com/office/powerpoint/2010/main" val="30358305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Guidelines for NOT participating in </a:t>
            </a:r>
            <a:br>
              <a:rPr lang="en-US" dirty="0" smtClean="0"/>
            </a:br>
            <a:r>
              <a:rPr lang="en-US" dirty="0" smtClean="0"/>
              <a:t>practice or competition</a:t>
            </a:r>
            <a:endParaRPr lang="en-US" dirty="0"/>
          </a:p>
        </p:txBody>
      </p:sp>
      <p:sp>
        <p:nvSpPr>
          <p:cNvPr id="5" name="Content Placeholder 4"/>
          <p:cNvSpPr>
            <a:spLocks noGrp="1"/>
          </p:cNvSpPr>
          <p:nvPr>
            <p:ph idx="4294967295"/>
          </p:nvPr>
        </p:nvSpPr>
        <p:spPr>
          <a:xfrm>
            <a:off x="324462" y="5547359"/>
            <a:ext cx="9218613" cy="471107"/>
          </a:xfrm>
        </p:spPr>
        <p:txBody>
          <a:bodyPr>
            <a:normAutofit/>
          </a:bodyPr>
          <a:lstStyle/>
          <a:p>
            <a:pPr marL="0" indent="0">
              <a:buNone/>
            </a:pPr>
            <a:r>
              <a:rPr lang="en-US" sz="2000" b="1" dirty="0">
                <a:solidFill>
                  <a:schemeClr val="accent6">
                    <a:lumMod val="75000"/>
                  </a:schemeClr>
                </a:solidFill>
              </a:rPr>
              <a:t> </a:t>
            </a:r>
            <a:r>
              <a:rPr lang="en-US" sz="2000" b="1" dirty="0" smtClean="0">
                <a:solidFill>
                  <a:schemeClr val="accent6">
                    <a:lumMod val="75000"/>
                  </a:schemeClr>
                </a:solidFill>
              </a:rPr>
              <a:t>*</a:t>
            </a:r>
            <a:r>
              <a:rPr lang="en-US" sz="2000" b="1" dirty="0">
                <a:solidFill>
                  <a:schemeClr val="accent6">
                    <a:lumMod val="75000"/>
                  </a:schemeClr>
                </a:solidFill>
              </a:rPr>
              <a:t>clinical presentation = date of onset  of initial symptoms</a:t>
            </a:r>
          </a:p>
          <a:p>
            <a:endParaRPr lang="en-US" sz="2000" b="1" dirty="0">
              <a:solidFill>
                <a:schemeClr val="accent6">
                  <a:lumMod val="75000"/>
                </a:schemeClr>
              </a:solidFill>
            </a:endParaRPr>
          </a:p>
        </p:txBody>
      </p:sp>
      <p:sp>
        <p:nvSpPr>
          <p:cNvPr id="6" name="TextBox 5"/>
          <p:cNvSpPr txBox="1"/>
          <p:nvPr/>
        </p:nvSpPr>
        <p:spPr>
          <a:xfrm>
            <a:off x="324462" y="6076248"/>
            <a:ext cx="9813465" cy="781752"/>
          </a:xfrm>
          <a:prstGeom prst="rect">
            <a:avLst/>
          </a:prstGeom>
          <a:noFill/>
        </p:spPr>
        <p:txBody>
          <a:bodyPr wrap="square" rtlCol="0">
            <a:spAutoFit/>
          </a:bodyPr>
          <a:lstStyle/>
          <a:p>
            <a:r>
              <a:rPr lang="en-US" sz="1400" dirty="0">
                <a:solidFill>
                  <a:schemeClr val="bg1">
                    <a:lumMod val="65000"/>
                  </a:schemeClr>
                </a:solidFill>
              </a:rPr>
              <a:t>SELECTED REFERENCES</a:t>
            </a:r>
            <a:r>
              <a:rPr lang="en-US" sz="1800" dirty="0">
                <a:solidFill>
                  <a:schemeClr val="bg1">
                    <a:lumMod val="65000"/>
                  </a:schemeClr>
                </a:solidFill>
              </a:rPr>
              <a:t>:</a:t>
            </a:r>
          </a:p>
          <a:p>
            <a:r>
              <a:rPr lang="en-US" sz="1200" dirty="0">
                <a:solidFill>
                  <a:schemeClr val="bg1">
                    <a:lumMod val="65000"/>
                  </a:schemeClr>
                </a:solidFill>
              </a:rPr>
              <a:t>http://www.britishrowing.org/news/2011/september/13/avoiding-and-managing-seasonal-illness</a:t>
            </a:r>
          </a:p>
          <a:p>
            <a:r>
              <a:rPr lang="en-US" sz="1200" dirty="0">
                <a:solidFill>
                  <a:schemeClr val="bg1">
                    <a:lumMod val="65000"/>
                  </a:schemeClr>
                </a:solidFill>
              </a:rPr>
              <a:t>Metz, J.P. Upper respiratory tract infections: who plays, who sits?. </a:t>
            </a:r>
            <a:r>
              <a:rPr lang="en-US" sz="1200" i="1" dirty="0" err="1">
                <a:solidFill>
                  <a:schemeClr val="bg1">
                    <a:lumMod val="65000"/>
                  </a:schemeClr>
                </a:solidFill>
              </a:rPr>
              <a:t>Curr</a:t>
            </a:r>
            <a:r>
              <a:rPr lang="en-US" sz="1200" i="1" dirty="0">
                <a:solidFill>
                  <a:schemeClr val="bg1">
                    <a:lumMod val="65000"/>
                  </a:schemeClr>
                </a:solidFill>
              </a:rPr>
              <a:t> Sports Med Rep</a:t>
            </a:r>
            <a:r>
              <a:rPr lang="en-US" sz="1200" dirty="0">
                <a:solidFill>
                  <a:schemeClr val="bg1">
                    <a:lumMod val="65000"/>
                  </a:schemeClr>
                </a:solidFill>
              </a:rPr>
              <a:t>. 2003;2:84–90</a:t>
            </a:r>
          </a:p>
          <a:p>
            <a:r>
              <a:rPr lang="en-US" sz="1200" dirty="0" err="1">
                <a:solidFill>
                  <a:schemeClr val="bg1">
                    <a:lumMod val="65000"/>
                  </a:schemeClr>
                </a:solidFill>
              </a:rPr>
              <a:t>Waninger</a:t>
            </a:r>
            <a:r>
              <a:rPr lang="en-US" sz="1200" dirty="0">
                <a:solidFill>
                  <a:schemeClr val="bg1">
                    <a:lumMod val="65000"/>
                  </a:schemeClr>
                </a:solidFill>
              </a:rPr>
              <a:t> K and </a:t>
            </a:r>
            <a:r>
              <a:rPr lang="en-US" sz="1200" dirty="0" err="1">
                <a:solidFill>
                  <a:schemeClr val="bg1">
                    <a:lumMod val="65000"/>
                  </a:schemeClr>
                </a:solidFill>
              </a:rPr>
              <a:t>Holschen</a:t>
            </a:r>
            <a:r>
              <a:rPr lang="en-US" sz="1200" dirty="0">
                <a:solidFill>
                  <a:schemeClr val="bg1">
                    <a:lumMod val="65000"/>
                  </a:schemeClr>
                </a:solidFill>
              </a:rPr>
              <a:t> J. Infectious Disease in Sports Medicine. ACEP Lecture Series. 2009</a:t>
            </a:r>
          </a:p>
        </p:txBody>
      </p:sp>
      <p:graphicFrame>
        <p:nvGraphicFramePr>
          <p:cNvPr id="2" name="Table 1"/>
          <p:cNvGraphicFramePr>
            <a:graphicFrameLocks noGrp="1"/>
          </p:cNvGraphicFramePr>
          <p:nvPr>
            <p:extLst>
              <p:ext uri="{D42A27DB-BD31-4B8C-83A1-F6EECF244321}">
                <p14:modId xmlns:p14="http://schemas.microsoft.com/office/powerpoint/2010/main" val="4159174986"/>
              </p:ext>
            </p:extLst>
          </p:nvPr>
        </p:nvGraphicFramePr>
        <p:xfrm>
          <a:off x="446502" y="1208554"/>
          <a:ext cx="11621730" cy="4416646"/>
        </p:xfrm>
        <a:graphic>
          <a:graphicData uri="http://schemas.openxmlformats.org/drawingml/2006/table">
            <a:tbl>
              <a:tblPr firstRow="1" bandRow="1">
                <a:tableStyleId>{93296810-A885-4BE3-A3E7-6D5BEEA58F35}</a:tableStyleId>
              </a:tblPr>
              <a:tblGrid>
                <a:gridCol w="3918352"/>
                <a:gridCol w="7703378"/>
              </a:tblGrid>
              <a:tr h="576166">
                <a:tc>
                  <a:txBody>
                    <a:bodyPr/>
                    <a:lstStyle/>
                    <a:p>
                      <a:r>
                        <a:rPr lang="en-US" sz="2800" dirty="0" smtClean="0"/>
                        <a:t>Symptom</a:t>
                      </a:r>
                      <a:endParaRPr lang="en-US" sz="2800" dirty="0"/>
                    </a:p>
                  </a:txBody>
                  <a:tcPr/>
                </a:tc>
                <a:tc>
                  <a:txBody>
                    <a:bodyPr/>
                    <a:lstStyle/>
                    <a:p>
                      <a:r>
                        <a:rPr lang="en-US" sz="2800" dirty="0" smtClean="0"/>
                        <a:t>Action</a:t>
                      </a:r>
                      <a:r>
                        <a:rPr lang="en-US" sz="2800" baseline="0" dirty="0" smtClean="0"/>
                        <a:t> Required</a:t>
                      </a:r>
                      <a:endParaRPr lang="en-US" sz="2800" dirty="0"/>
                    </a:p>
                  </a:txBody>
                  <a:tcPr/>
                </a:tc>
              </a:tr>
              <a:tr h="440597">
                <a:tc>
                  <a:txBody>
                    <a:bodyPr/>
                    <a:lstStyle/>
                    <a:p>
                      <a:pPr marL="0" marR="0" lvl="0" indent="0" algn="l" defTabSz="1218895" rtl="0" eaLnBrk="1" fontAlgn="auto" latinLnBrk="0" hangingPunct="1">
                        <a:lnSpc>
                          <a:spcPct val="100000"/>
                        </a:lnSpc>
                        <a:spcBef>
                          <a:spcPts val="0"/>
                        </a:spcBef>
                        <a:spcAft>
                          <a:spcPts val="0"/>
                        </a:spcAft>
                        <a:buClrTx/>
                        <a:buSzTx/>
                        <a:buFontTx/>
                        <a:buNone/>
                        <a:tabLst/>
                        <a:defRPr/>
                      </a:pPr>
                      <a:r>
                        <a:rPr lang="en-US" sz="2400" dirty="0" smtClean="0"/>
                        <a:t>Infectious Mononucleosis  -</a:t>
                      </a:r>
                      <a:endParaRPr lang="en-US" sz="2400" dirty="0"/>
                    </a:p>
                  </a:txBody>
                  <a:tcPr/>
                </a:tc>
                <a:tc>
                  <a:txBody>
                    <a:bodyPr/>
                    <a:lstStyle/>
                    <a:p>
                      <a:pPr marL="0" marR="0" lvl="0" indent="0" algn="l" defTabSz="1218895" rtl="0" eaLnBrk="1" fontAlgn="auto" latinLnBrk="0" hangingPunct="1">
                        <a:lnSpc>
                          <a:spcPct val="100000"/>
                        </a:lnSpc>
                        <a:spcBef>
                          <a:spcPts val="0"/>
                        </a:spcBef>
                        <a:spcAft>
                          <a:spcPts val="0"/>
                        </a:spcAft>
                        <a:buClrTx/>
                        <a:buSzTx/>
                        <a:buFontTx/>
                        <a:buNone/>
                        <a:tabLst/>
                        <a:defRPr/>
                      </a:pPr>
                      <a:r>
                        <a:rPr lang="en-US" sz="2400" dirty="0" smtClean="0"/>
                        <a:t>no participation for 4 weeks from  clinical presentation*</a:t>
                      </a:r>
                      <a:endParaRPr lang="en-US" sz="2400" dirty="0"/>
                    </a:p>
                  </a:txBody>
                  <a:tcPr/>
                </a:tc>
              </a:tr>
              <a:tr h="440597">
                <a:tc>
                  <a:txBody>
                    <a:bodyPr/>
                    <a:lstStyle/>
                    <a:p>
                      <a:pPr marL="0" marR="0" lvl="0" indent="0" algn="l" defTabSz="1218895" rtl="0" eaLnBrk="1" fontAlgn="auto" latinLnBrk="0" hangingPunct="1">
                        <a:lnSpc>
                          <a:spcPct val="100000"/>
                        </a:lnSpc>
                        <a:spcBef>
                          <a:spcPts val="0"/>
                        </a:spcBef>
                        <a:spcAft>
                          <a:spcPts val="0"/>
                        </a:spcAft>
                        <a:buClrTx/>
                        <a:buSzTx/>
                        <a:buFontTx/>
                        <a:buNone/>
                        <a:tabLst/>
                        <a:defRPr/>
                      </a:pPr>
                      <a:r>
                        <a:rPr lang="en-US" sz="2400" dirty="0" smtClean="0"/>
                        <a:t>Fever – </a:t>
                      </a:r>
                      <a:endParaRPr lang="en-US" sz="2400" dirty="0"/>
                    </a:p>
                  </a:txBody>
                  <a:tcPr/>
                </a:tc>
                <a:tc>
                  <a:txBody>
                    <a:bodyPr/>
                    <a:lstStyle/>
                    <a:p>
                      <a:pPr marL="0" marR="0" lvl="0" indent="0" algn="l" defTabSz="1218895" rtl="0" eaLnBrk="1" fontAlgn="auto" latinLnBrk="0" hangingPunct="1">
                        <a:lnSpc>
                          <a:spcPct val="100000"/>
                        </a:lnSpc>
                        <a:spcBef>
                          <a:spcPts val="0"/>
                        </a:spcBef>
                        <a:spcAft>
                          <a:spcPts val="0"/>
                        </a:spcAft>
                        <a:buClrTx/>
                        <a:buSzTx/>
                        <a:buFontTx/>
                        <a:buNone/>
                        <a:tabLst/>
                        <a:defRPr/>
                      </a:pPr>
                      <a:r>
                        <a:rPr lang="en-US" sz="2400" dirty="0" smtClean="0"/>
                        <a:t>no participation until  no fever  for 24 hours</a:t>
                      </a:r>
                      <a:endParaRPr lang="en-US" sz="2400" dirty="0"/>
                    </a:p>
                  </a:txBody>
                  <a:tcPr/>
                </a:tc>
              </a:tr>
              <a:tr h="440597">
                <a:tc>
                  <a:txBody>
                    <a:bodyPr/>
                    <a:lstStyle/>
                    <a:p>
                      <a:pPr marL="0" marR="0" lvl="0" indent="0" algn="l" defTabSz="1218895" rtl="0" eaLnBrk="1" fontAlgn="auto" latinLnBrk="0" hangingPunct="1">
                        <a:lnSpc>
                          <a:spcPct val="100000"/>
                        </a:lnSpc>
                        <a:spcBef>
                          <a:spcPts val="0"/>
                        </a:spcBef>
                        <a:spcAft>
                          <a:spcPts val="0"/>
                        </a:spcAft>
                        <a:buClrTx/>
                        <a:buSzTx/>
                        <a:buFontTx/>
                        <a:buNone/>
                        <a:tabLst/>
                        <a:defRPr/>
                      </a:pPr>
                      <a:r>
                        <a:rPr lang="en-US" sz="2400" dirty="0" smtClean="0"/>
                        <a:t>Gastroenteritis (nausea/vomiting/diarrhea)</a:t>
                      </a:r>
                      <a:endParaRPr lang="en-US" sz="2400" dirty="0"/>
                    </a:p>
                  </a:txBody>
                  <a:tcPr/>
                </a:tc>
                <a:tc>
                  <a:txBody>
                    <a:bodyPr/>
                    <a:lstStyle/>
                    <a:p>
                      <a:pPr marL="0" marR="0" lvl="0" indent="0" algn="l" defTabSz="1218895" rtl="0" eaLnBrk="1" fontAlgn="auto" latinLnBrk="0" hangingPunct="1">
                        <a:lnSpc>
                          <a:spcPct val="100000"/>
                        </a:lnSpc>
                        <a:spcBef>
                          <a:spcPts val="0"/>
                        </a:spcBef>
                        <a:spcAft>
                          <a:spcPts val="0"/>
                        </a:spcAft>
                        <a:buClrTx/>
                        <a:buSzTx/>
                        <a:buFontTx/>
                        <a:buNone/>
                        <a:tabLst/>
                        <a:defRPr/>
                      </a:pPr>
                      <a:r>
                        <a:rPr lang="en-US" sz="2400" dirty="0" smtClean="0"/>
                        <a:t>no participation for 48 hours after resolution</a:t>
                      </a:r>
                      <a:endParaRPr lang="en-US" sz="2400" dirty="0"/>
                    </a:p>
                  </a:txBody>
                  <a:tcPr/>
                </a:tc>
              </a:tr>
              <a:tr h="440597">
                <a:tc>
                  <a:txBody>
                    <a:bodyPr/>
                    <a:lstStyle/>
                    <a:p>
                      <a:pPr marL="0" marR="0" lvl="0" indent="0" algn="l" defTabSz="1218895" rtl="0" eaLnBrk="1" fontAlgn="auto" latinLnBrk="0" hangingPunct="1">
                        <a:lnSpc>
                          <a:spcPct val="100000"/>
                        </a:lnSpc>
                        <a:spcBef>
                          <a:spcPts val="0"/>
                        </a:spcBef>
                        <a:spcAft>
                          <a:spcPts val="0"/>
                        </a:spcAft>
                        <a:buClrTx/>
                        <a:buSzTx/>
                        <a:buFontTx/>
                        <a:buNone/>
                        <a:tabLst/>
                        <a:defRPr/>
                      </a:pPr>
                      <a:r>
                        <a:rPr lang="en-US" sz="2400" dirty="0" smtClean="0"/>
                        <a:t>Cellulitis (Skin Infections) – </a:t>
                      </a:r>
                      <a:endParaRPr lang="en-US" sz="2400" dirty="0"/>
                    </a:p>
                  </a:txBody>
                  <a:tcPr/>
                </a:tc>
                <a:tc>
                  <a:txBody>
                    <a:bodyPr/>
                    <a:lstStyle/>
                    <a:p>
                      <a:pPr marL="0" marR="0" lvl="0" indent="0" algn="l" defTabSz="1218895" rtl="0" eaLnBrk="1" fontAlgn="auto" latinLnBrk="0" hangingPunct="1">
                        <a:lnSpc>
                          <a:spcPct val="100000"/>
                        </a:lnSpc>
                        <a:spcBef>
                          <a:spcPts val="0"/>
                        </a:spcBef>
                        <a:spcAft>
                          <a:spcPts val="0"/>
                        </a:spcAft>
                        <a:buClrTx/>
                        <a:buSzTx/>
                        <a:buFontTx/>
                        <a:buNone/>
                        <a:tabLst/>
                        <a:defRPr/>
                      </a:pPr>
                      <a:r>
                        <a:rPr lang="en-US" sz="2400" dirty="0" smtClean="0"/>
                        <a:t>no participation until taking antibiotics for 72 hours</a:t>
                      </a:r>
                      <a:endParaRPr lang="en-US" sz="2400" dirty="0"/>
                    </a:p>
                  </a:txBody>
                  <a:tcPr/>
                </a:tc>
              </a:tr>
              <a:tr h="440597">
                <a:tc>
                  <a:txBody>
                    <a:bodyPr/>
                    <a:lstStyle/>
                    <a:p>
                      <a:pPr marL="0" marR="0" lvl="0" indent="0" algn="l" defTabSz="1218895" rtl="0" eaLnBrk="1" fontAlgn="auto" latinLnBrk="0" hangingPunct="1">
                        <a:lnSpc>
                          <a:spcPct val="100000"/>
                        </a:lnSpc>
                        <a:spcBef>
                          <a:spcPts val="0"/>
                        </a:spcBef>
                        <a:spcAft>
                          <a:spcPts val="0"/>
                        </a:spcAft>
                        <a:buClrTx/>
                        <a:buSzTx/>
                        <a:buFontTx/>
                        <a:buNone/>
                        <a:tabLst/>
                        <a:defRPr/>
                      </a:pPr>
                      <a:r>
                        <a:rPr lang="en-US" sz="2400" dirty="0" smtClean="0"/>
                        <a:t>Influenza – </a:t>
                      </a:r>
                      <a:endParaRPr lang="en-US" sz="2400" dirty="0"/>
                    </a:p>
                  </a:txBody>
                  <a:tcPr/>
                </a:tc>
                <a:tc>
                  <a:txBody>
                    <a:bodyPr/>
                    <a:lstStyle/>
                    <a:p>
                      <a:pPr marL="0" marR="0" lvl="0" indent="0" algn="l" defTabSz="1218895" rtl="0" eaLnBrk="1" fontAlgn="auto" latinLnBrk="0" hangingPunct="1">
                        <a:lnSpc>
                          <a:spcPct val="100000"/>
                        </a:lnSpc>
                        <a:spcBef>
                          <a:spcPts val="0"/>
                        </a:spcBef>
                        <a:spcAft>
                          <a:spcPts val="0"/>
                        </a:spcAft>
                        <a:buClrTx/>
                        <a:buSzTx/>
                        <a:buFontTx/>
                        <a:buNone/>
                        <a:tabLst/>
                        <a:defRPr/>
                      </a:pPr>
                      <a:r>
                        <a:rPr lang="en-US" sz="2400" dirty="0" smtClean="0"/>
                        <a:t>no participation for 14 days from clinical presentation</a:t>
                      </a:r>
                      <a:endParaRPr lang="en-US" sz="2400" dirty="0"/>
                    </a:p>
                  </a:txBody>
                  <a:tcPr/>
                </a:tc>
              </a:tr>
              <a:tr h="1118439">
                <a:tc>
                  <a:txBody>
                    <a:bodyPr/>
                    <a:lstStyle/>
                    <a:p>
                      <a:pPr lvl="0"/>
                      <a:r>
                        <a:rPr lang="en-US" sz="2400" dirty="0" smtClean="0"/>
                        <a:t>Respiratory Infections – </a:t>
                      </a:r>
                    </a:p>
                    <a:p>
                      <a:pPr marL="342900" indent="-342900">
                        <a:buFont typeface="Arial" panose="020B0604020202020204" pitchFamily="34" charset="0"/>
                        <a:buChar char="•"/>
                      </a:pPr>
                      <a:r>
                        <a:rPr lang="en-US" sz="2400" dirty="0" smtClean="0"/>
                        <a:t>above neck/no fever </a:t>
                      </a:r>
                    </a:p>
                    <a:p>
                      <a:pPr marL="342900" indent="-342900">
                        <a:buFont typeface="Arial" panose="020B0604020202020204" pitchFamily="34" charset="0"/>
                        <a:buChar char="•"/>
                      </a:pPr>
                      <a:r>
                        <a:rPr lang="en-US" sz="2400" dirty="0" smtClean="0"/>
                        <a:t>below neck </a:t>
                      </a:r>
                      <a:endParaRPr lang="en-US" sz="2400" dirty="0"/>
                    </a:p>
                  </a:txBody>
                  <a:tcPr/>
                </a:tc>
                <a:tc>
                  <a:txBody>
                    <a:bodyPr/>
                    <a:lstStyle/>
                    <a:p>
                      <a:pPr lvl="0"/>
                      <a:endParaRPr lang="en-US" sz="2400" dirty="0" smtClean="0"/>
                    </a:p>
                    <a:p>
                      <a:pPr marL="342900" lvl="0" indent="-342900">
                        <a:buFont typeface="Arial" panose="020B0604020202020204" pitchFamily="34" charset="0"/>
                        <a:buChar char="•"/>
                      </a:pPr>
                      <a:r>
                        <a:rPr lang="en-US" sz="2400" dirty="0" smtClean="0"/>
                        <a:t>no restriction</a:t>
                      </a:r>
                    </a:p>
                    <a:p>
                      <a:pPr marL="342900" lvl="0" indent="-342900">
                        <a:buFont typeface="Arial" panose="020B0604020202020204" pitchFamily="34" charset="0"/>
                        <a:buChar char="•"/>
                      </a:pPr>
                      <a:r>
                        <a:rPr lang="en-US" sz="2400" dirty="0" smtClean="0"/>
                        <a:t>case by case, but requires clearance by MD</a:t>
                      </a:r>
                      <a:endParaRPr lang="en-US" sz="2400" dirty="0"/>
                    </a:p>
                  </a:txBody>
                  <a:tcPr/>
                </a:tc>
              </a:tr>
            </a:tbl>
          </a:graphicData>
        </a:graphic>
      </p:graphicFrame>
    </p:spTree>
    <p:extLst>
      <p:ext uri="{BB962C8B-B14F-4D97-AF65-F5344CB8AC3E}">
        <p14:creationId xmlns:p14="http://schemas.microsoft.com/office/powerpoint/2010/main" val="17723220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dirty="0" smtClean="0"/>
              <a:t>Health and Safety</a:t>
            </a:r>
          </a:p>
        </p:txBody>
      </p:sp>
      <p:sp>
        <p:nvSpPr>
          <p:cNvPr id="3" name="Content Placeholder 2"/>
          <p:cNvSpPr>
            <a:spLocks noGrp="1"/>
          </p:cNvSpPr>
          <p:nvPr>
            <p:ph idx="4294967295"/>
          </p:nvPr>
        </p:nvSpPr>
        <p:spPr>
          <a:xfrm>
            <a:off x="852488" y="1260475"/>
            <a:ext cx="11336337" cy="5051425"/>
          </a:xfrm>
        </p:spPr>
        <p:txBody>
          <a:bodyPr>
            <a:normAutofit lnSpcReduction="10000"/>
          </a:bodyPr>
          <a:lstStyle/>
          <a:p>
            <a:pPr>
              <a:defRPr/>
            </a:pPr>
            <a:endParaRPr lang="en-US" altLang="en-US" b="1" dirty="0">
              <a:solidFill>
                <a:srgbClr val="002060"/>
              </a:solidFill>
            </a:endParaRPr>
          </a:p>
          <a:p>
            <a:pPr>
              <a:defRPr/>
            </a:pPr>
            <a:r>
              <a:rPr lang="en-US" altLang="en-US" b="1" dirty="0" smtClean="0">
                <a:solidFill>
                  <a:srgbClr val="002060"/>
                </a:solidFill>
              </a:rPr>
              <a:t>Hand Hygiene</a:t>
            </a:r>
          </a:p>
          <a:p>
            <a:pPr lvl="1">
              <a:defRPr/>
            </a:pPr>
            <a:r>
              <a:rPr lang="en-US" altLang="en-US" dirty="0" smtClean="0">
                <a:solidFill>
                  <a:srgbClr val="002060"/>
                </a:solidFill>
              </a:rPr>
              <a:t>Soap and water (or hand sanitizer) after every practice</a:t>
            </a:r>
          </a:p>
          <a:p>
            <a:pPr lvl="1">
              <a:defRPr/>
            </a:pPr>
            <a:r>
              <a:rPr lang="en-US" altLang="en-US" dirty="0" smtClean="0">
                <a:solidFill>
                  <a:srgbClr val="002060"/>
                </a:solidFill>
              </a:rPr>
              <a:t>Intact skin  - “ don’t pop blisters”</a:t>
            </a:r>
          </a:p>
          <a:p>
            <a:pPr lvl="1">
              <a:defRPr/>
            </a:pPr>
            <a:r>
              <a:rPr lang="en-US" altLang="en-US" dirty="0" smtClean="0">
                <a:solidFill>
                  <a:srgbClr val="002060"/>
                </a:solidFill>
              </a:rPr>
              <a:t>Topical Antibiotic / sterile dressing  x 24 hours</a:t>
            </a:r>
          </a:p>
          <a:p>
            <a:pPr lvl="1">
              <a:defRPr/>
            </a:pPr>
            <a:r>
              <a:rPr lang="en-US" altLang="en-US" dirty="0" smtClean="0">
                <a:solidFill>
                  <a:srgbClr val="002060"/>
                </a:solidFill>
              </a:rPr>
              <a:t>Protect at practice until callous</a:t>
            </a:r>
          </a:p>
          <a:p>
            <a:pPr lvl="1">
              <a:defRPr/>
            </a:pPr>
            <a:endParaRPr lang="en-US" altLang="en-US" dirty="0" smtClean="0">
              <a:solidFill>
                <a:srgbClr val="002060"/>
              </a:solidFill>
            </a:endParaRPr>
          </a:p>
          <a:p>
            <a:pPr>
              <a:defRPr/>
            </a:pPr>
            <a:r>
              <a:rPr lang="en-US" altLang="en-US" b="1" dirty="0" smtClean="0">
                <a:solidFill>
                  <a:srgbClr val="002060"/>
                </a:solidFill>
              </a:rPr>
              <a:t>Coordinated Oar cleaning </a:t>
            </a:r>
            <a:r>
              <a:rPr lang="en-US" altLang="en-US" dirty="0" smtClean="0">
                <a:solidFill>
                  <a:srgbClr val="002060"/>
                </a:solidFill>
              </a:rPr>
              <a:t>campaign</a:t>
            </a:r>
          </a:p>
          <a:p>
            <a:pPr>
              <a:defRPr/>
            </a:pPr>
            <a:endParaRPr lang="en-US" altLang="en-US" dirty="0">
              <a:solidFill>
                <a:srgbClr val="002060"/>
              </a:solidFill>
            </a:endParaRPr>
          </a:p>
          <a:p>
            <a:pPr>
              <a:defRPr/>
            </a:pPr>
            <a:r>
              <a:rPr lang="en-US" altLang="en-US" dirty="0" smtClean="0">
                <a:solidFill>
                  <a:srgbClr val="002060"/>
                </a:solidFill>
              </a:rPr>
              <a:t>See addition information in Parent Packet</a:t>
            </a:r>
          </a:p>
          <a:p>
            <a:pPr lvl="1">
              <a:defRPr/>
            </a:pPr>
            <a:r>
              <a:rPr lang="en-US" altLang="en-US" dirty="0" smtClean="0">
                <a:solidFill>
                  <a:srgbClr val="002060"/>
                </a:solidFill>
              </a:rPr>
              <a:t>Keep coaches informed of illness</a:t>
            </a:r>
          </a:p>
          <a:p>
            <a:pPr lvl="1">
              <a:defRPr/>
            </a:pPr>
            <a:r>
              <a:rPr lang="en-US" altLang="en-US" dirty="0" smtClean="0">
                <a:solidFill>
                  <a:srgbClr val="002060"/>
                </a:solidFill>
              </a:rPr>
              <a:t>Launches equipped with First Aid Kits</a:t>
            </a:r>
          </a:p>
        </p:txBody>
      </p:sp>
      <p:pic>
        <p:nvPicPr>
          <p:cNvPr id="4" name="Picture 3"/>
          <p:cNvPicPr>
            <a:picLocks noChangeAspect="1"/>
          </p:cNvPicPr>
          <p:nvPr/>
        </p:nvPicPr>
        <p:blipFill>
          <a:blip r:embed="rId2"/>
          <a:stretch>
            <a:fillRect/>
          </a:stretch>
        </p:blipFill>
        <p:spPr>
          <a:xfrm>
            <a:off x="7344413" y="4025739"/>
            <a:ext cx="4772464" cy="2686297"/>
          </a:xfrm>
          <a:prstGeom prst="rect">
            <a:avLst/>
          </a:prstGeom>
        </p:spPr>
      </p:pic>
    </p:spTree>
    <p:extLst>
      <p:ext uri="{BB962C8B-B14F-4D97-AF65-F5344CB8AC3E}">
        <p14:creationId xmlns:p14="http://schemas.microsoft.com/office/powerpoint/2010/main" val="13556886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7326" y="4023084"/>
            <a:ext cx="10974175" cy="1162800"/>
          </a:xfrm>
        </p:spPr>
        <p:txBody>
          <a:bodyPr/>
          <a:lstStyle/>
          <a:p>
            <a:r>
              <a:rPr lang="en-US" b="1" dirty="0" smtClean="0">
                <a:solidFill>
                  <a:srgbClr val="FFFF00"/>
                </a:solidFill>
              </a:rPr>
              <a:t>Elena </a:t>
            </a:r>
            <a:r>
              <a:rPr lang="en-US" b="1" dirty="0" err="1" smtClean="0">
                <a:solidFill>
                  <a:srgbClr val="FFFF00"/>
                </a:solidFill>
              </a:rPr>
              <a:t>Litterio</a:t>
            </a:r>
            <a:r>
              <a:rPr lang="en-US" dirty="0" smtClean="0">
                <a:solidFill>
                  <a:srgbClr val="FFFF00"/>
                </a:solidFill>
              </a:rPr>
              <a:t/>
            </a:r>
            <a:br>
              <a:rPr lang="en-US" dirty="0" smtClean="0">
                <a:solidFill>
                  <a:srgbClr val="FFFF00"/>
                </a:solidFill>
              </a:rPr>
            </a:br>
            <a:r>
              <a:rPr lang="en-US" sz="4400" dirty="0" smtClean="0">
                <a:solidFill>
                  <a:srgbClr val="FFFF00"/>
                </a:solidFill>
              </a:rPr>
              <a:t>Fundraising Coordinator</a:t>
            </a:r>
            <a:endParaRPr lang="en-US" dirty="0">
              <a:solidFill>
                <a:srgbClr val="FFFF00"/>
              </a:solidFill>
            </a:endParaRPr>
          </a:p>
        </p:txBody>
      </p:sp>
      <p:sp>
        <p:nvSpPr>
          <p:cNvPr id="3" name="Slide Number Placeholder 2"/>
          <p:cNvSpPr>
            <a:spLocks noGrp="1"/>
          </p:cNvSpPr>
          <p:nvPr>
            <p:ph type="sldNum" sz="quarter" idx="13"/>
          </p:nvPr>
        </p:nvSpPr>
        <p:spPr/>
        <p:txBody>
          <a:bodyPr/>
          <a:lstStyle/>
          <a:p>
            <a:pPr>
              <a:defRPr/>
            </a:pPr>
            <a:fld id="{90CBDC3A-D49F-4631-A8C7-55D59B33E5FA}" type="slidenum">
              <a:rPr lang="en-US" smtClean="0"/>
              <a:pPr>
                <a:defRPr/>
              </a:pPr>
              <a:t>7</a:t>
            </a:fld>
            <a:endParaRPr lang="en-US" dirty="0"/>
          </a:p>
        </p:txBody>
      </p:sp>
    </p:spTree>
    <p:extLst>
      <p:ext uri="{BB962C8B-B14F-4D97-AF65-F5344CB8AC3E}">
        <p14:creationId xmlns:p14="http://schemas.microsoft.com/office/powerpoint/2010/main" val="12952948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Rot="1" noChangeArrowheads="1"/>
          </p:cNvSpPr>
          <p:nvPr>
            <p:ph type="title"/>
          </p:nvPr>
        </p:nvSpPr>
        <p:spPr/>
        <p:txBody>
          <a:bodyPr>
            <a:normAutofit fontScale="90000"/>
          </a:bodyPr>
          <a:lstStyle/>
          <a:p>
            <a:pPr eaLnBrk="1" hangingPunct="1">
              <a:defRPr/>
            </a:pPr>
            <a:r>
              <a:rPr lang="en-US" sz="3600" dirty="0" smtClean="0"/>
              <a:t>Spring Fundraising</a:t>
            </a:r>
            <a:r>
              <a:rPr lang="en-US" sz="3600" dirty="0"/>
              <a:t>:</a:t>
            </a:r>
            <a:br>
              <a:rPr lang="en-US" sz="3600" dirty="0"/>
            </a:br>
            <a:r>
              <a:rPr lang="en-US" sz="3600" dirty="0" smtClean="0"/>
              <a:t>“Crew for the Kids” Erg-a-thon </a:t>
            </a:r>
            <a:endParaRPr lang="en-US" sz="4000" dirty="0"/>
          </a:p>
        </p:txBody>
      </p:sp>
      <p:sp>
        <p:nvSpPr>
          <p:cNvPr id="28675" name="Rectangle 1027"/>
          <p:cNvSpPr>
            <a:spLocks noGrp="1" noChangeArrowheads="1"/>
          </p:cNvSpPr>
          <p:nvPr>
            <p:ph type="body" idx="4294967295"/>
          </p:nvPr>
        </p:nvSpPr>
        <p:spPr>
          <a:xfrm>
            <a:off x="446502" y="1439863"/>
            <a:ext cx="11742323" cy="3581400"/>
          </a:xfrm>
        </p:spPr>
        <p:txBody>
          <a:bodyPr>
            <a:noAutofit/>
          </a:bodyPr>
          <a:lstStyle/>
          <a:p>
            <a:pPr algn="ctr" eaLnBrk="1" hangingPunct="1">
              <a:lnSpc>
                <a:spcPct val="80000"/>
              </a:lnSpc>
              <a:buFont typeface="Wingdings" panose="05000000000000000000" pitchFamily="2" charset="2"/>
              <a:buNone/>
              <a:defRPr/>
            </a:pPr>
            <a:endParaRPr lang="en-US" sz="800" dirty="0">
              <a:solidFill>
                <a:srgbClr val="1C0678"/>
              </a:solidFill>
            </a:endParaRPr>
          </a:p>
          <a:p>
            <a:pPr eaLnBrk="1" hangingPunct="1">
              <a:lnSpc>
                <a:spcPct val="80000"/>
              </a:lnSpc>
              <a:spcBef>
                <a:spcPts val="1200"/>
              </a:spcBef>
              <a:spcAft>
                <a:spcPts val="600"/>
              </a:spcAft>
              <a:defRPr/>
            </a:pPr>
            <a:r>
              <a:rPr lang="en-US" sz="2400" dirty="0" smtClean="0">
                <a:solidFill>
                  <a:srgbClr val="002060"/>
                </a:solidFill>
              </a:rPr>
              <a:t>Sunday April 10, 2016 at the Lego Court / Eastview Mall</a:t>
            </a:r>
          </a:p>
          <a:p>
            <a:pPr eaLnBrk="1" hangingPunct="1">
              <a:lnSpc>
                <a:spcPct val="80000"/>
              </a:lnSpc>
              <a:spcBef>
                <a:spcPts val="1200"/>
              </a:spcBef>
              <a:spcAft>
                <a:spcPts val="600"/>
              </a:spcAft>
              <a:defRPr/>
            </a:pPr>
            <a:r>
              <a:rPr lang="en-US" sz="2400" dirty="0" smtClean="0">
                <a:solidFill>
                  <a:srgbClr val="002060"/>
                </a:solidFill>
              </a:rPr>
              <a:t>History- National Program brought local</a:t>
            </a:r>
          </a:p>
          <a:p>
            <a:pPr eaLnBrk="1" hangingPunct="1">
              <a:lnSpc>
                <a:spcPct val="80000"/>
              </a:lnSpc>
              <a:spcBef>
                <a:spcPts val="1200"/>
              </a:spcBef>
              <a:spcAft>
                <a:spcPts val="600"/>
              </a:spcAft>
              <a:defRPr/>
            </a:pPr>
            <a:r>
              <a:rPr lang="en-US" sz="2400" dirty="0" smtClean="0">
                <a:solidFill>
                  <a:srgbClr val="002060"/>
                </a:solidFill>
              </a:rPr>
              <a:t>Purpose- New equipment purchases, building and facilities upkeep, raise money to benefit </a:t>
            </a:r>
            <a:r>
              <a:rPr lang="en-US" sz="2400" dirty="0" err="1" smtClean="0">
                <a:solidFill>
                  <a:srgbClr val="002060"/>
                </a:solidFill>
              </a:rPr>
              <a:t>Golisano</a:t>
            </a:r>
            <a:r>
              <a:rPr lang="en-US" sz="2400" dirty="0" smtClean="0">
                <a:solidFill>
                  <a:srgbClr val="002060"/>
                </a:solidFill>
              </a:rPr>
              <a:t> Children’s Hospital</a:t>
            </a:r>
          </a:p>
          <a:p>
            <a:pPr eaLnBrk="1" hangingPunct="1">
              <a:lnSpc>
                <a:spcPct val="80000"/>
              </a:lnSpc>
              <a:spcBef>
                <a:spcPts val="1200"/>
              </a:spcBef>
              <a:spcAft>
                <a:spcPts val="600"/>
              </a:spcAft>
              <a:defRPr/>
            </a:pPr>
            <a:r>
              <a:rPr lang="en-US" sz="2400" dirty="0" smtClean="0">
                <a:solidFill>
                  <a:srgbClr val="002060"/>
                </a:solidFill>
              </a:rPr>
              <a:t>Location purpose/goals- To raise community awareness of our club, make an impact on the community at large, reinforce the importance of community service, involve our families and the community in our efforts.</a:t>
            </a:r>
          </a:p>
          <a:p>
            <a:pPr eaLnBrk="1" hangingPunct="1">
              <a:lnSpc>
                <a:spcPct val="80000"/>
              </a:lnSpc>
              <a:spcBef>
                <a:spcPts val="1200"/>
              </a:spcBef>
              <a:spcAft>
                <a:spcPts val="600"/>
              </a:spcAft>
              <a:defRPr/>
            </a:pPr>
            <a:r>
              <a:rPr lang="en-US" sz="2400" dirty="0" smtClean="0">
                <a:solidFill>
                  <a:srgbClr val="002060"/>
                </a:solidFill>
              </a:rPr>
              <a:t>How- </a:t>
            </a:r>
            <a:r>
              <a:rPr lang="en-US" sz="2400" dirty="0" err="1" smtClean="0">
                <a:solidFill>
                  <a:srgbClr val="002060"/>
                </a:solidFill>
              </a:rPr>
              <a:t>Piggybacker</a:t>
            </a:r>
            <a:r>
              <a:rPr lang="en-US" sz="2400" dirty="0" smtClean="0">
                <a:solidFill>
                  <a:srgbClr val="002060"/>
                </a:solidFill>
              </a:rPr>
              <a:t>, mailers, walk </a:t>
            </a:r>
            <a:r>
              <a:rPr lang="en-US" sz="2400" dirty="0" err="1" smtClean="0">
                <a:solidFill>
                  <a:srgbClr val="002060"/>
                </a:solidFill>
              </a:rPr>
              <a:t>abouts</a:t>
            </a:r>
            <a:r>
              <a:rPr lang="en-US" sz="2400" dirty="0" smtClean="0">
                <a:solidFill>
                  <a:srgbClr val="002060"/>
                </a:solidFill>
              </a:rPr>
              <a:t>, friends at the event</a:t>
            </a:r>
          </a:p>
          <a:p>
            <a:pPr eaLnBrk="1" hangingPunct="1">
              <a:lnSpc>
                <a:spcPct val="80000"/>
              </a:lnSpc>
              <a:spcBef>
                <a:spcPts val="1200"/>
              </a:spcBef>
              <a:spcAft>
                <a:spcPts val="600"/>
              </a:spcAft>
              <a:defRPr/>
            </a:pPr>
            <a:r>
              <a:rPr lang="en-US" sz="2400" dirty="0" smtClean="0">
                <a:solidFill>
                  <a:srgbClr val="002060"/>
                </a:solidFill>
              </a:rPr>
              <a:t>Sign up starting NOW through </a:t>
            </a:r>
            <a:r>
              <a:rPr lang="en-US" sz="2400" dirty="0" err="1" smtClean="0">
                <a:solidFill>
                  <a:srgbClr val="002060"/>
                </a:solidFill>
              </a:rPr>
              <a:t>ivolunteer</a:t>
            </a:r>
            <a:r>
              <a:rPr lang="en-US" sz="2400" dirty="0" smtClean="0">
                <a:solidFill>
                  <a:srgbClr val="002060"/>
                </a:solidFill>
              </a:rPr>
              <a:t> for </a:t>
            </a:r>
            <a:r>
              <a:rPr lang="en-US" sz="2400" dirty="0" err="1" smtClean="0">
                <a:solidFill>
                  <a:srgbClr val="002060"/>
                </a:solidFill>
              </a:rPr>
              <a:t>erging</a:t>
            </a:r>
            <a:r>
              <a:rPr lang="en-US" sz="2400" dirty="0" smtClean="0">
                <a:solidFill>
                  <a:srgbClr val="002060"/>
                </a:solidFill>
              </a:rPr>
              <a:t> time slot</a:t>
            </a:r>
          </a:p>
          <a:p>
            <a:pPr marL="0" indent="0" eaLnBrk="1" hangingPunct="1">
              <a:lnSpc>
                <a:spcPct val="80000"/>
              </a:lnSpc>
              <a:spcBef>
                <a:spcPts val="1200"/>
              </a:spcBef>
              <a:spcAft>
                <a:spcPts val="600"/>
              </a:spcAft>
              <a:buNone/>
              <a:defRPr/>
            </a:pPr>
            <a:endParaRPr lang="en-US" sz="2400" dirty="0" smtClean="0">
              <a:solidFill>
                <a:srgbClr val="002060"/>
              </a:solidFill>
            </a:endParaRPr>
          </a:p>
          <a:p>
            <a:pPr eaLnBrk="1" hangingPunct="1">
              <a:lnSpc>
                <a:spcPct val="80000"/>
              </a:lnSpc>
              <a:spcBef>
                <a:spcPts val="1200"/>
              </a:spcBef>
              <a:spcAft>
                <a:spcPts val="600"/>
              </a:spcAft>
              <a:defRPr/>
            </a:pPr>
            <a:endParaRPr lang="en-US" sz="2400" dirty="0" smtClean="0">
              <a:solidFill>
                <a:srgbClr val="1C0678"/>
              </a:solidFill>
            </a:endParaRPr>
          </a:p>
        </p:txBody>
      </p:sp>
    </p:spTree>
    <p:extLst>
      <p:ext uri="{BB962C8B-B14F-4D97-AF65-F5344CB8AC3E}">
        <p14:creationId xmlns:p14="http://schemas.microsoft.com/office/powerpoint/2010/main" val="39333931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1027"/>
          <p:cNvSpPr>
            <a:spLocks noGrp="1" noChangeArrowheads="1"/>
          </p:cNvSpPr>
          <p:nvPr>
            <p:ph type="body" idx="13"/>
          </p:nvPr>
        </p:nvSpPr>
        <p:spPr>
          <a:xfrm>
            <a:off x="174172" y="1524589"/>
            <a:ext cx="11625943" cy="4930640"/>
          </a:xfrm>
        </p:spPr>
        <p:txBody>
          <a:bodyPr anchor="t">
            <a:noAutofit/>
          </a:bodyPr>
          <a:lstStyle/>
          <a:p>
            <a:pPr marL="465138" indent="-465138" eaLnBrk="1" hangingPunct="1">
              <a:lnSpc>
                <a:spcPct val="80000"/>
              </a:lnSpc>
              <a:spcBef>
                <a:spcPts val="1200"/>
              </a:spcBef>
              <a:spcAft>
                <a:spcPts val="600"/>
              </a:spcAft>
              <a:buFont typeface="Arial" panose="020B0604020202020204" pitchFamily="34" charset="0"/>
              <a:buChar char="•"/>
              <a:defRPr/>
            </a:pPr>
            <a:r>
              <a:rPr lang="en-US" sz="2400" dirty="0" err="1" smtClean="0">
                <a:solidFill>
                  <a:srgbClr val="002060"/>
                </a:solidFill>
              </a:rPr>
              <a:t>Piggybackr</a:t>
            </a:r>
            <a:r>
              <a:rPr lang="en-US" sz="2400" dirty="0" smtClean="0">
                <a:solidFill>
                  <a:srgbClr val="002060"/>
                </a:solidFill>
              </a:rPr>
              <a:t> crowd funding- Create a personal fundraising page( your email will be sent an invitation and link ) by 3/22</a:t>
            </a:r>
          </a:p>
          <a:p>
            <a:pPr marL="465138" indent="-465138" eaLnBrk="1" hangingPunct="1">
              <a:lnSpc>
                <a:spcPct val="80000"/>
              </a:lnSpc>
              <a:spcBef>
                <a:spcPts val="1200"/>
              </a:spcBef>
              <a:spcAft>
                <a:spcPts val="600"/>
              </a:spcAft>
              <a:buFont typeface="Arial" panose="020B0604020202020204" pitchFamily="34" charset="0"/>
              <a:buChar char="•"/>
              <a:defRPr/>
            </a:pPr>
            <a:r>
              <a:rPr lang="en-US" sz="2400" dirty="0" smtClean="0">
                <a:solidFill>
                  <a:srgbClr val="002060"/>
                </a:solidFill>
              </a:rPr>
              <a:t>Send 20 emails or mailers by 3/27 ( if each person gives $10.00 you make your $200.00 goal!)</a:t>
            </a:r>
          </a:p>
          <a:p>
            <a:pPr marL="342900" indent="-342900" eaLnBrk="1" hangingPunct="1">
              <a:lnSpc>
                <a:spcPct val="80000"/>
              </a:lnSpc>
              <a:spcBef>
                <a:spcPts val="1200"/>
              </a:spcBef>
              <a:spcAft>
                <a:spcPts val="600"/>
              </a:spcAft>
              <a:buFont typeface="Arial" panose="020B0604020202020204" pitchFamily="34" charset="0"/>
              <a:buChar char="•"/>
              <a:defRPr/>
            </a:pPr>
            <a:r>
              <a:rPr lang="en-US" sz="2400" dirty="0" smtClean="0">
                <a:solidFill>
                  <a:srgbClr val="002060"/>
                </a:solidFill>
              </a:rPr>
              <a:t>Create a FB/ media event by 4/4 ( goal is 10 Friends to cheer you on and donate $1.00 each)  $10. x 140 athletes =$1400.00</a:t>
            </a:r>
          </a:p>
          <a:p>
            <a:pPr marL="342900" indent="-342900" eaLnBrk="1" hangingPunct="1">
              <a:lnSpc>
                <a:spcPct val="80000"/>
              </a:lnSpc>
              <a:spcBef>
                <a:spcPts val="1200"/>
              </a:spcBef>
              <a:spcAft>
                <a:spcPts val="600"/>
              </a:spcAft>
              <a:buFont typeface="Arial" panose="020B0604020202020204" pitchFamily="34" charset="0"/>
              <a:buChar char="•"/>
              <a:defRPr/>
            </a:pPr>
            <a:r>
              <a:rPr lang="en-US" sz="2400" dirty="0" smtClean="0">
                <a:solidFill>
                  <a:srgbClr val="002060"/>
                </a:solidFill>
              </a:rPr>
              <a:t>Come to the erg-a thon hydrated, dressed in </a:t>
            </a:r>
            <a:r>
              <a:rPr lang="en-US" sz="2400" dirty="0" err="1" smtClean="0">
                <a:solidFill>
                  <a:srgbClr val="002060"/>
                </a:solidFill>
              </a:rPr>
              <a:t>Uni</a:t>
            </a:r>
            <a:r>
              <a:rPr lang="en-US" sz="2400" dirty="0" smtClean="0">
                <a:solidFill>
                  <a:srgbClr val="002060"/>
                </a:solidFill>
              </a:rPr>
              <a:t> or gray wear with black shorts</a:t>
            </a:r>
          </a:p>
          <a:p>
            <a:pPr marL="342900" indent="-342900" eaLnBrk="1" hangingPunct="1">
              <a:lnSpc>
                <a:spcPct val="80000"/>
              </a:lnSpc>
              <a:spcBef>
                <a:spcPts val="1200"/>
              </a:spcBef>
              <a:spcAft>
                <a:spcPts val="600"/>
              </a:spcAft>
              <a:buFont typeface="Arial" panose="020B0604020202020204" pitchFamily="34" charset="0"/>
              <a:buChar char="•"/>
              <a:defRPr/>
            </a:pPr>
            <a:r>
              <a:rPr lang="en-US" sz="2400" dirty="0" smtClean="0">
                <a:solidFill>
                  <a:srgbClr val="002060"/>
                </a:solidFill>
              </a:rPr>
              <a:t>Sign up for erg times ( two, 30 minute sessions) on </a:t>
            </a:r>
            <a:r>
              <a:rPr lang="en-US" sz="2400" dirty="0" err="1" smtClean="0">
                <a:solidFill>
                  <a:srgbClr val="002060"/>
                </a:solidFill>
              </a:rPr>
              <a:t>iVolunteer</a:t>
            </a:r>
            <a:r>
              <a:rPr lang="en-US" sz="2400" dirty="0" smtClean="0">
                <a:solidFill>
                  <a:srgbClr val="002060"/>
                </a:solidFill>
              </a:rPr>
              <a:t> (P Crew website)</a:t>
            </a:r>
          </a:p>
          <a:p>
            <a:pPr marL="342900" indent="-342900" eaLnBrk="1" hangingPunct="1">
              <a:lnSpc>
                <a:spcPct val="80000"/>
              </a:lnSpc>
              <a:spcBef>
                <a:spcPts val="1200"/>
              </a:spcBef>
              <a:spcAft>
                <a:spcPts val="600"/>
              </a:spcAft>
              <a:buFont typeface="Arial" panose="020B0604020202020204" pitchFamily="34" charset="0"/>
              <a:buChar char="•"/>
              <a:defRPr/>
            </a:pPr>
            <a:r>
              <a:rPr lang="en-US" sz="2400" dirty="0" err="1" smtClean="0">
                <a:solidFill>
                  <a:srgbClr val="002060"/>
                </a:solidFill>
              </a:rPr>
              <a:t>Piggybackr</a:t>
            </a:r>
            <a:r>
              <a:rPr lang="en-US" sz="2400" dirty="0" smtClean="0">
                <a:solidFill>
                  <a:srgbClr val="002060"/>
                </a:solidFill>
              </a:rPr>
              <a:t> closes 5/15-Thank your donors / receive your deposit check at the end of the year picnic </a:t>
            </a:r>
          </a:p>
          <a:p>
            <a:pPr marL="342900" indent="-342900" eaLnBrk="1" hangingPunct="1">
              <a:lnSpc>
                <a:spcPct val="80000"/>
              </a:lnSpc>
              <a:spcBef>
                <a:spcPts val="1200"/>
              </a:spcBef>
              <a:spcAft>
                <a:spcPts val="600"/>
              </a:spcAft>
              <a:buFont typeface="Arial" panose="020B0604020202020204" pitchFamily="34" charset="0"/>
              <a:buChar char="•"/>
              <a:defRPr/>
            </a:pPr>
            <a:endParaRPr lang="en-US" sz="2400" dirty="0" smtClean="0">
              <a:solidFill>
                <a:srgbClr val="002060"/>
              </a:solidFill>
            </a:endParaRPr>
          </a:p>
          <a:p>
            <a:pPr marL="0" indent="0" eaLnBrk="1" hangingPunct="1">
              <a:lnSpc>
                <a:spcPct val="80000"/>
              </a:lnSpc>
              <a:spcBef>
                <a:spcPts val="1200"/>
              </a:spcBef>
              <a:spcAft>
                <a:spcPts val="600"/>
              </a:spcAft>
              <a:defRPr/>
            </a:pPr>
            <a:endParaRPr lang="en-US" sz="2400" dirty="0" smtClean="0">
              <a:solidFill>
                <a:srgbClr val="002060"/>
              </a:solidFill>
            </a:endParaRPr>
          </a:p>
          <a:p>
            <a:pPr marL="342900" indent="-342900" eaLnBrk="1" hangingPunct="1">
              <a:lnSpc>
                <a:spcPct val="80000"/>
              </a:lnSpc>
              <a:spcBef>
                <a:spcPts val="1200"/>
              </a:spcBef>
              <a:spcAft>
                <a:spcPts val="600"/>
              </a:spcAft>
              <a:buFont typeface="Arial" panose="020B0604020202020204" pitchFamily="34" charset="0"/>
              <a:buChar char="•"/>
              <a:defRPr/>
            </a:pPr>
            <a:endParaRPr lang="en-US" sz="2400" dirty="0" smtClean="0">
              <a:solidFill>
                <a:srgbClr val="002060"/>
              </a:solidFill>
            </a:endParaRPr>
          </a:p>
          <a:p>
            <a:pPr marL="0" indent="0" eaLnBrk="1" hangingPunct="1">
              <a:lnSpc>
                <a:spcPct val="80000"/>
              </a:lnSpc>
              <a:spcBef>
                <a:spcPts val="1200"/>
              </a:spcBef>
              <a:spcAft>
                <a:spcPts val="600"/>
              </a:spcAft>
              <a:defRPr/>
            </a:pPr>
            <a:endParaRPr lang="en-US" sz="2400" dirty="0" smtClean="0">
              <a:solidFill>
                <a:srgbClr val="002060"/>
              </a:solidFill>
            </a:endParaRPr>
          </a:p>
          <a:p>
            <a:pPr marL="0" indent="0" eaLnBrk="1" hangingPunct="1">
              <a:lnSpc>
                <a:spcPct val="80000"/>
              </a:lnSpc>
              <a:spcBef>
                <a:spcPts val="1200"/>
              </a:spcBef>
              <a:spcAft>
                <a:spcPts val="600"/>
              </a:spcAft>
              <a:defRPr/>
            </a:pPr>
            <a:endParaRPr lang="en-US" sz="2400" dirty="0">
              <a:solidFill>
                <a:srgbClr val="002060"/>
              </a:solidFill>
            </a:endParaRPr>
          </a:p>
        </p:txBody>
      </p:sp>
      <p:sp>
        <p:nvSpPr>
          <p:cNvPr id="28674" name="Rectangle 1026"/>
          <p:cNvSpPr>
            <a:spLocks noGrp="1" noRot="1" noChangeArrowheads="1"/>
          </p:cNvSpPr>
          <p:nvPr>
            <p:ph type="title"/>
          </p:nvPr>
        </p:nvSpPr>
        <p:spPr/>
        <p:txBody>
          <a:bodyPr>
            <a:normAutofit fontScale="90000"/>
          </a:bodyPr>
          <a:lstStyle/>
          <a:p>
            <a:pPr eaLnBrk="1" hangingPunct="1">
              <a:defRPr/>
            </a:pPr>
            <a:r>
              <a:rPr lang="en-US" sz="4000" dirty="0" smtClean="0"/>
              <a:t>Spring Fundraising:</a:t>
            </a:r>
            <a:r>
              <a:rPr lang="en-US" sz="4000" dirty="0"/>
              <a:t/>
            </a:r>
            <a:br>
              <a:rPr lang="en-US" sz="4000" dirty="0"/>
            </a:br>
            <a:r>
              <a:rPr lang="en-US" sz="4000" dirty="0" smtClean="0"/>
              <a:t>“Crew for the Kids” Erg-a-thon</a:t>
            </a:r>
            <a:endParaRPr lang="en-US" dirty="0" smtClean="0"/>
          </a:p>
        </p:txBody>
      </p:sp>
    </p:spTree>
    <p:extLst>
      <p:ext uri="{BB962C8B-B14F-4D97-AF65-F5344CB8AC3E}">
        <p14:creationId xmlns:p14="http://schemas.microsoft.com/office/powerpoint/2010/main" val="22867669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7326" y="1626919"/>
            <a:ext cx="10974175" cy="4096987"/>
          </a:xfrm>
        </p:spPr>
        <p:txBody>
          <a:bodyPr/>
          <a:lstStyle/>
          <a:p>
            <a:r>
              <a:rPr lang="en-US" sz="4000" dirty="0" smtClean="0">
                <a:solidFill>
                  <a:srgbClr val="F2CF00"/>
                </a:solidFill>
              </a:rPr>
              <a:t>Barb </a:t>
            </a:r>
            <a:r>
              <a:rPr lang="en-US" sz="4000" dirty="0" err="1" smtClean="0">
                <a:solidFill>
                  <a:srgbClr val="F2CF00"/>
                </a:solidFill>
              </a:rPr>
              <a:t>Kindig</a:t>
            </a:r>
            <a:r>
              <a:rPr lang="en-US" sz="4000" dirty="0" smtClean="0">
                <a:solidFill>
                  <a:srgbClr val="F2CF00"/>
                </a:solidFill>
              </a:rPr>
              <a:t> – Novice Head Coach</a:t>
            </a:r>
            <a:br>
              <a:rPr lang="en-US" sz="4000" dirty="0" smtClean="0">
                <a:solidFill>
                  <a:srgbClr val="F2CF00"/>
                </a:solidFill>
              </a:rPr>
            </a:br>
            <a:r>
              <a:rPr lang="en-US" sz="4000" dirty="0" smtClean="0">
                <a:solidFill>
                  <a:srgbClr val="F2CF00"/>
                </a:solidFill>
              </a:rPr>
              <a:t/>
            </a:r>
            <a:br>
              <a:rPr lang="en-US" sz="4000" dirty="0" smtClean="0">
                <a:solidFill>
                  <a:srgbClr val="F2CF00"/>
                </a:solidFill>
              </a:rPr>
            </a:br>
            <a:r>
              <a:rPr lang="en-US" sz="4000" dirty="0" smtClean="0">
                <a:solidFill>
                  <a:srgbClr val="F2CF00"/>
                </a:solidFill>
              </a:rPr>
              <a:t>Ethan </a:t>
            </a:r>
            <a:r>
              <a:rPr lang="en-US" sz="4000" dirty="0" err="1" smtClean="0">
                <a:solidFill>
                  <a:srgbClr val="F2CF00"/>
                </a:solidFill>
              </a:rPr>
              <a:t>Curren</a:t>
            </a:r>
            <a:r>
              <a:rPr lang="en-US" sz="4000" dirty="0" smtClean="0">
                <a:solidFill>
                  <a:srgbClr val="F2CF00"/>
                </a:solidFill>
              </a:rPr>
              <a:t> – Varsity Girls Head Coach, Rowing Director</a:t>
            </a:r>
            <a:br>
              <a:rPr lang="en-US" sz="4000" dirty="0" smtClean="0">
                <a:solidFill>
                  <a:srgbClr val="F2CF00"/>
                </a:solidFill>
              </a:rPr>
            </a:br>
            <a:r>
              <a:rPr lang="en-US" sz="4000" dirty="0" smtClean="0">
                <a:solidFill>
                  <a:srgbClr val="F2CF00"/>
                </a:solidFill>
              </a:rPr>
              <a:t/>
            </a:r>
            <a:br>
              <a:rPr lang="en-US" sz="4000" dirty="0" smtClean="0">
                <a:solidFill>
                  <a:srgbClr val="F2CF00"/>
                </a:solidFill>
              </a:rPr>
            </a:br>
            <a:r>
              <a:rPr lang="en-US" sz="4000" dirty="0" smtClean="0">
                <a:solidFill>
                  <a:srgbClr val="F2CF00"/>
                </a:solidFill>
              </a:rPr>
              <a:t>Jon </a:t>
            </a:r>
            <a:r>
              <a:rPr lang="en-US" sz="4000" dirty="0" err="1" smtClean="0">
                <a:solidFill>
                  <a:srgbClr val="F2CF00"/>
                </a:solidFill>
              </a:rPr>
              <a:t>Covney</a:t>
            </a:r>
            <a:r>
              <a:rPr lang="en-US" sz="4000" dirty="0" smtClean="0">
                <a:solidFill>
                  <a:srgbClr val="F2CF00"/>
                </a:solidFill>
              </a:rPr>
              <a:t> – Varsity Boys Head Coach, Program Coordinator</a:t>
            </a:r>
            <a:endParaRPr lang="en-US" sz="4800" dirty="0">
              <a:solidFill>
                <a:srgbClr val="F2CF00"/>
              </a:solidFill>
            </a:endParaRPr>
          </a:p>
        </p:txBody>
      </p:sp>
      <p:sp>
        <p:nvSpPr>
          <p:cNvPr id="3" name="Slide Number Placeholder 2"/>
          <p:cNvSpPr>
            <a:spLocks noGrp="1"/>
          </p:cNvSpPr>
          <p:nvPr>
            <p:ph type="sldNum" sz="quarter" idx="13"/>
          </p:nvPr>
        </p:nvSpPr>
        <p:spPr/>
        <p:txBody>
          <a:bodyPr/>
          <a:lstStyle/>
          <a:p>
            <a:pPr>
              <a:defRPr/>
            </a:pPr>
            <a:fld id="{90CBDC3A-D49F-4631-A8C7-55D59B33E5FA}" type="slidenum">
              <a:rPr lang="en-US" smtClean="0"/>
              <a:pPr>
                <a:defRPr/>
              </a:pPr>
              <a:t>10</a:t>
            </a:fld>
            <a:endParaRPr lang="en-US" dirty="0"/>
          </a:p>
        </p:txBody>
      </p:sp>
    </p:spTree>
    <p:extLst>
      <p:ext uri="{BB962C8B-B14F-4D97-AF65-F5344CB8AC3E}">
        <p14:creationId xmlns:p14="http://schemas.microsoft.com/office/powerpoint/2010/main" val="20223533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effectLst/>
              </a:rPr>
              <a:t>Varsity Rowing Classification</a:t>
            </a:r>
          </a:p>
        </p:txBody>
      </p:sp>
      <p:sp>
        <p:nvSpPr>
          <p:cNvPr id="30723" name="Rectangle 3"/>
          <p:cNvSpPr>
            <a:spLocks noGrp="1" noChangeArrowheads="1"/>
          </p:cNvSpPr>
          <p:nvPr>
            <p:ph type="body" idx="4294967295"/>
          </p:nvPr>
        </p:nvSpPr>
        <p:spPr>
          <a:xfrm>
            <a:off x="852488" y="1260475"/>
            <a:ext cx="11336337" cy="5051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0000" lnSpcReduction="20000"/>
          </a:bodyPr>
          <a:lstStyle/>
          <a:p>
            <a:pPr marL="0" indent="0">
              <a:buNone/>
            </a:pPr>
            <a:r>
              <a:rPr lang="en-CA" altLang="en-US" sz="3400" dirty="0" smtClean="0">
                <a:solidFill>
                  <a:srgbClr val="002060"/>
                </a:solidFill>
              </a:rPr>
              <a:t>Open weight (unlimited weight)</a:t>
            </a:r>
          </a:p>
          <a:p>
            <a:pPr marL="0" indent="0">
              <a:buNone/>
            </a:pPr>
            <a:endParaRPr lang="en-CA" altLang="en-US" sz="3400" dirty="0" smtClean="0">
              <a:solidFill>
                <a:srgbClr val="002060"/>
              </a:solidFill>
            </a:endParaRPr>
          </a:p>
          <a:p>
            <a:pPr marL="0" indent="0">
              <a:buNone/>
            </a:pPr>
            <a:r>
              <a:rPr lang="en-CA" altLang="en-US" sz="3400" dirty="0" smtClean="0">
                <a:solidFill>
                  <a:srgbClr val="002060"/>
                </a:solidFill>
              </a:rPr>
              <a:t>Competing </a:t>
            </a:r>
            <a:r>
              <a:rPr lang="en-CA" altLang="en-US" sz="3400" dirty="0">
                <a:solidFill>
                  <a:srgbClr val="002060"/>
                </a:solidFill>
              </a:rPr>
              <a:t>as a </a:t>
            </a:r>
            <a:r>
              <a:rPr lang="en-CA" altLang="en-US" sz="3400" dirty="0" smtClean="0">
                <a:solidFill>
                  <a:srgbClr val="002060"/>
                </a:solidFill>
              </a:rPr>
              <a:t>Lightweight (</a:t>
            </a:r>
            <a:r>
              <a:rPr lang="en-CA" altLang="en-US" sz="3400" dirty="0">
                <a:solidFill>
                  <a:srgbClr val="002060"/>
                </a:solidFill>
              </a:rPr>
              <a:t>Boys: 150 </a:t>
            </a:r>
            <a:r>
              <a:rPr lang="en-CA" altLang="en-US" sz="3400" dirty="0" smtClean="0">
                <a:solidFill>
                  <a:srgbClr val="002060"/>
                </a:solidFill>
              </a:rPr>
              <a:t>lbs, Girls: 130 lbs):</a:t>
            </a:r>
            <a:endParaRPr lang="en-CA" altLang="en-US" sz="3400" dirty="0">
              <a:solidFill>
                <a:srgbClr val="002060"/>
              </a:solidFill>
            </a:endParaRPr>
          </a:p>
          <a:p>
            <a:pPr lvl="1"/>
            <a:r>
              <a:rPr lang="en-CA" altLang="en-US" sz="2600" dirty="0">
                <a:solidFill>
                  <a:srgbClr val="002060"/>
                </a:solidFill>
              </a:rPr>
              <a:t>Younger rowers may be natural </a:t>
            </a:r>
            <a:r>
              <a:rPr lang="en-CA" altLang="en-US" sz="2600" dirty="0" smtClean="0">
                <a:solidFill>
                  <a:srgbClr val="002060"/>
                </a:solidFill>
              </a:rPr>
              <a:t>lightweights</a:t>
            </a:r>
            <a:endParaRPr lang="en-CA" altLang="en-US" sz="2600" dirty="0">
              <a:solidFill>
                <a:srgbClr val="002060"/>
              </a:solidFill>
            </a:endParaRPr>
          </a:p>
          <a:p>
            <a:pPr lvl="1"/>
            <a:r>
              <a:rPr lang="en-CA" altLang="en-US" sz="2600" dirty="0">
                <a:solidFill>
                  <a:srgbClr val="002060"/>
                </a:solidFill>
              </a:rPr>
              <a:t>Few older rowers are natural </a:t>
            </a:r>
            <a:r>
              <a:rPr lang="en-CA" altLang="en-US" sz="2600" dirty="0" smtClean="0">
                <a:solidFill>
                  <a:srgbClr val="002060"/>
                </a:solidFill>
              </a:rPr>
              <a:t>lightweights</a:t>
            </a:r>
            <a:endParaRPr lang="en-CA" altLang="en-US" sz="2600" dirty="0">
              <a:solidFill>
                <a:srgbClr val="002060"/>
              </a:solidFill>
            </a:endParaRPr>
          </a:p>
          <a:p>
            <a:pPr lvl="1"/>
            <a:r>
              <a:rPr lang="en-CA" altLang="en-US" sz="2600" dirty="0">
                <a:solidFill>
                  <a:srgbClr val="002060"/>
                </a:solidFill>
              </a:rPr>
              <a:t>Loss of muscle mass is a common result of weight </a:t>
            </a:r>
            <a:r>
              <a:rPr lang="en-CA" altLang="en-US" sz="2600" dirty="0" smtClean="0">
                <a:solidFill>
                  <a:srgbClr val="002060"/>
                </a:solidFill>
              </a:rPr>
              <a:t>loss</a:t>
            </a:r>
            <a:endParaRPr lang="en-CA" altLang="en-US" sz="2600" dirty="0">
              <a:solidFill>
                <a:srgbClr val="002060"/>
              </a:solidFill>
            </a:endParaRPr>
          </a:p>
          <a:p>
            <a:pPr marL="0" indent="0">
              <a:buNone/>
            </a:pPr>
            <a:endParaRPr lang="en-CA" altLang="en-US" sz="2400" dirty="0" smtClean="0">
              <a:solidFill>
                <a:srgbClr val="002060"/>
              </a:solidFill>
            </a:endParaRPr>
          </a:p>
          <a:p>
            <a:pPr marL="0" indent="0">
              <a:buNone/>
            </a:pPr>
            <a:r>
              <a:rPr lang="en-CA" altLang="en-US" sz="3400" dirty="0" smtClean="0">
                <a:solidFill>
                  <a:srgbClr val="002060"/>
                </a:solidFill>
              </a:rPr>
              <a:t>Athletes </a:t>
            </a:r>
            <a:r>
              <a:rPr lang="en-CA" altLang="en-US" sz="3400" dirty="0">
                <a:solidFill>
                  <a:srgbClr val="002060"/>
                </a:solidFill>
              </a:rPr>
              <a:t>who wish to compete as lightweights should meet the following criteria:</a:t>
            </a:r>
          </a:p>
          <a:p>
            <a:pPr lvl="1"/>
            <a:r>
              <a:rPr lang="en-CA" altLang="en-US" sz="2600" dirty="0">
                <a:solidFill>
                  <a:srgbClr val="002060"/>
                </a:solidFill>
              </a:rPr>
              <a:t>Erg scores should remain stable or improve as they remain below the weight limit.</a:t>
            </a:r>
          </a:p>
          <a:p>
            <a:pPr lvl="1"/>
            <a:r>
              <a:rPr lang="en-CA" altLang="en-US" sz="2600" dirty="0">
                <a:solidFill>
                  <a:srgbClr val="002060"/>
                </a:solidFill>
              </a:rPr>
              <a:t>For those athletes who are near the weight limit, they should not try to lose more than 1 lb per week</a:t>
            </a:r>
            <a:r>
              <a:rPr lang="en-CA" altLang="en-US" sz="2300" dirty="0" smtClean="0">
                <a:solidFill>
                  <a:srgbClr val="002060"/>
                </a:solidFill>
              </a:rPr>
              <a:t>.</a:t>
            </a:r>
          </a:p>
          <a:p>
            <a:pPr marL="0" indent="0">
              <a:buNone/>
            </a:pPr>
            <a:endParaRPr lang="en-CA" altLang="en-US" u="sng" dirty="0" smtClean="0">
              <a:solidFill>
                <a:srgbClr val="002060"/>
              </a:solidFill>
            </a:endParaRPr>
          </a:p>
          <a:p>
            <a:pPr marL="0" indent="0">
              <a:buNone/>
            </a:pPr>
            <a:r>
              <a:rPr lang="en-CA" altLang="en-US" sz="3400" u="sng" dirty="0" smtClean="0">
                <a:solidFill>
                  <a:srgbClr val="002060"/>
                </a:solidFill>
              </a:rPr>
              <a:t>For </a:t>
            </a:r>
            <a:r>
              <a:rPr lang="en-CA" altLang="en-US" sz="3400" u="sng" dirty="0">
                <a:solidFill>
                  <a:srgbClr val="002060"/>
                </a:solidFill>
              </a:rPr>
              <a:t>s</a:t>
            </a:r>
            <a:r>
              <a:rPr lang="en-CA" altLang="en-US" sz="3400" u="sng" dirty="0" smtClean="0">
                <a:solidFill>
                  <a:srgbClr val="002060"/>
                </a:solidFill>
              </a:rPr>
              <a:t>pring season 2016:</a:t>
            </a:r>
            <a:endParaRPr lang="en-CA" altLang="en-US" sz="3400" u="sng" dirty="0">
              <a:solidFill>
                <a:srgbClr val="002060"/>
              </a:solidFill>
            </a:endParaRPr>
          </a:p>
          <a:p>
            <a:pPr marL="0" indent="0">
              <a:buNone/>
            </a:pPr>
            <a:r>
              <a:rPr lang="en-CA" altLang="en-US" sz="2900" dirty="0">
                <a:solidFill>
                  <a:srgbClr val="002060"/>
                </a:solidFill>
              </a:rPr>
              <a:t>Any athlete wishing to compete as a lightweight will be weighed at the start of the season.</a:t>
            </a:r>
          </a:p>
          <a:p>
            <a:pPr lvl="1"/>
            <a:endParaRPr lang="en-CA" altLang="en-US" dirty="0">
              <a:solidFill>
                <a:srgbClr val="002060"/>
              </a:solidFill>
            </a:endParaRPr>
          </a:p>
          <a:p>
            <a:pPr lvl="1"/>
            <a:r>
              <a:rPr lang="en-CA" altLang="en-US" sz="2600" dirty="0" smtClean="0">
                <a:solidFill>
                  <a:srgbClr val="002060"/>
                </a:solidFill>
              </a:rPr>
              <a:t>Refer to registration website for lightweight policy/procedures</a:t>
            </a:r>
          </a:p>
          <a:p>
            <a:pPr lvl="1"/>
            <a:r>
              <a:rPr lang="en-CA" altLang="en-US" sz="2600" dirty="0" smtClean="0">
                <a:solidFill>
                  <a:srgbClr val="002060"/>
                </a:solidFill>
              </a:rPr>
              <a:t>Athletes should discuss with coaches at the start of season (Varsity Only)</a:t>
            </a:r>
            <a:endParaRPr lang="en-US" altLang="en-US" sz="2000" dirty="0">
              <a:solidFill>
                <a:srgbClr val="002060"/>
              </a:solidFill>
            </a:endParaRPr>
          </a:p>
        </p:txBody>
      </p:sp>
    </p:spTree>
    <p:extLst>
      <p:ext uri="{BB962C8B-B14F-4D97-AF65-F5344CB8AC3E}">
        <p14:creationId xmlns:p14="http://schemas.microsoft.com/office/powerpoint/2010/main" val="16589314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26"/>
          <p:cNvSpPr>
            <a:spLocks noGrp="1" noRot="1" noChangeArrowheads="1"/>
          </p:cNvSpPr>
          <p:nvPr>
            <p:ph type="title"/>
          </p:nvPr>
        </p:nvSpPr>
        <p:spPr/>
        <p:txBody>
          <a:bodyPr>
            <a:normAutofit/>
          </a:bodyPr>
          <a:lstStyle/>
          <a:p>
            <a:pPr eaLnBrk="1" hangingPunct="1">
              <a:defRPr/>
            </a:pPr>
            <a:r>
              <a:rPr lang="en-US" sz="3600" dirty="0" smtClean="0"/>
              <a:t>Winter &amp; Spring </a:t>
            </a:r>
            <a:r>
              <a:rPr lang="en-US" sz="3600" dirty="0"/>
              <a:t>Practice</a:t>
            </a:r>
            <a:r>
              <a:rPr lang="en-US" sz="3600" dirty="0" smtClean="0"/>
              <a:t> Schedule</a:t>
            </a:r>
          </a:p>
        </p:txBody>
      </p:sp>
      <p:sp>
        <p:nvSpPr>
          <p:cNvPr id="54275" name="Rectangle 1027"/>
          <p:cNvSpPr>
            <a:spLocks noGrp="1" noChangeArrowheads="1"/>
          </p:cNvSpPr>
          <p:nvPr>
            <p:ph type="body" idx="4294967295"/>
          </p:nvPr>
        </p:nvSpPr>
        <p:spPr>
          <a:xfrm>
            <a:off x="840259" y="1371600"/>
            <a:ext cx="11348566" cy="3962400"/>
          </a:xfrm>
        </p:spPr>
        <p:txBody>
          <a:bodyPr>
            <a:normAutofit/>
          </a:bodyPr>
          <a:lstStyle/>
          <a:p>
            <a:pPr>
              <a:lnSpc>
                <a:spcPct val="90000"/>
              </a:lnSpc>
              <a:defRPr/>
            </a:pPr>
            <a:r>
              <a:rPr lang="en-US" sz="2800" dirty="0">
                <a:solidFill>
                  <a:srgbClr val="1C0678"/>
                </a:solidFill>
              </a:rPr>
              <a:t>All </a:t>
            </a:r>
            <a:r>
              <a:rPr lang="en-US" sz="2800" dirty="0" smtClean="0">
                <a:solidFill>
                  <a:srgbClr val="1C0678"/>
                </a:solidFill>
              </a:rPr>
              <a:t>current practices held in PIRC and at Pilates Plus 2/22 until 3/25</a:t>
            </a:r>
            <a:endParaRPr lang="en-US" sz="2800" dirty="0">
              <a:solidFill>
                <a:srgbClr val="1C0678"/>
              </a:solidFill>
            </a:endParaRPr>
          </a:p>
          <a:p>
            <a:pPr>
              <a:lnSpc>
                <a:spcPct val="90000"/>
              </a:lnSpc>
              <a:defRPr/>
            </a:pPr>
            <a:r>
              <a:rPr lang="en-US" sz="2800" dirty="0" smtClean="0">
                <a:solidFill>
                  <a:srgbClr val="1C0678"/>
                </a:solidFill>
              </a:rPr>
              <a:t>Refer to practice schedule located on the website  - the rest of the season is on the website </a:t>
            </a:r>
          </a:p>
          <a:p>
            <a:pPr>
              <a:lnSpc>
                <a:spcPct val="90000"/>
              </a:lnSpc>
              <a:defRPr/>
            </a:pPr>
            <a:r>
              <a:rPr lang="en-US" sz="2800" dirty="0">
                <a:solidFill>
                  <a:srgbClr val="1C0678"/>
                </a:solidFill>
              </a:rPr>
              <a:t>P</a:t>
            </a:r>
            <a:r>
              <a:rPr lang="en-US" sz="2800" dirty="0" smtClean="0">
                <a:solidFill>
                  <a:srgbClr val="1C0678"/>
                </a:solidFill>
              </a:rPr>
              <a:t>ractice times change once we return from spring break</a:t>
            </a:r>
          </a:p>
          <a:p>
            <a:pPr>
              <a:lnSpc>
                <a:spcPct val="90000"/>
              </a:lnSpc>
              <a:defRPr/>
            </a:pPr>
            <a:r>
              <a:rPr lang="en-US" sz="2800" dirty="0" smtClean="0">
                <a:solidFill>
                  <a:srgbClr val="1C0678"/>
                </a:solidFill>
              </a:rPr>
              <a:t>Practice times will change again once we are on the water – depends on the water level on the canal</a:t>
            </a:r>
            <a:endParaRPr lang="en-US" sz="2400" dirty="0">
              <a:solidFill>
                <a:srgbClr val="1C0678"/>
              </a:solidFill>
            </a:endParaRPr>
          </a:p>
          <a:p>
            <a:pPr lvl="1" eaLnBrk="1" hangingPunct="1">
              <a:lnSpc>
                <a:spcPct val="90000"/>
              </a:lnSpc>
              <a:buFont typeface="Wingdings" panose="05000000000000000000" pitchFamily="2" charset="2"/>
              <a:buChar char="Ø"/>
              <a:defRPr/>
            </a:pPr>
            <a:endParaRPr lang="en-US" sz="2400" dirty="0">
              <a:solidFill>
                <a:srgbClr val="1C0678"/>
              </a:solidFill>
            </a:endParaRPr>
          </a:p>
          <a:p>
            <a:pPr lvl="1" eaLnBrk="1" hangingPunct="1">
              <a:lnSpc>
                <a:spcPct val="90000"/>
              </a:lnSpc>
              <a:buFont typeface="Wingdings" panose="05000000000000000000" pitchFamily="2" charset="2"/>
              <a:buChar char="Ø"/>
              <a:defRPr/>
            </a:pPr>
            <a:endParaRPr lang="en-US" sz="2400" dirty="0">
              <a:solidFill>
                <a:srgbClr val="1C0678"/>
              </a:solidFill>
            </a:endParaRPr>
          </a:p>
        </p:txBody>
      </p:sp>
      <p:sp>
        <p:nvSpPr>
          <p:cNvPr id="61444" name="Text Box 1030"/>
          <p:cNvSpPr txBox="1">
            <a:spLocks noChangeArrowheads="1"/>
          </p:cNvSpPr>
          <p:nvPr/>
        </p:nvSpPr>
        <p:spPr bwMode="auto">
          <a:xfrm>
            <a:off x="840259" y="5334000"/>
            <a:ext cx="9984260" cy="400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cs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cs typeface="Arial" panose="020B0604020202020204" pitchFamily="34"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9pPr>
          </a:lstStyle>
          <a:p>
            <a:pPr eaLnBrk="1" hangingPunct="1">
              <a:spcBef>
                <a:spcPct val="50000"/>
              </a:spcBef>
              <a:buClrTx/>
              <a:buSzTx/>
              <a:buFontTx/>
              <a:buNone/>
            </a:pPr>
            <a:r>
              <a:rPr lang="en-US" altLang="en-US" sz="2400" dirty="0">
                <a:solidFill>
                  <a:schemeClr val="accent5">
                    <a:lumMod val="50000"/>
                  </a:schemeClr>
                </a:solidFill>
                <a:ea typeface="MS PGothic" panose="020B0600070205080204" pitchFamily="34" charset="-128"/>
              </a:rPr>
              <a:t>Athletes should </a:t>
            </a:r>
            <a:r>
              <a:rPr lang="en-US" altLang="en-US" sz="2400" dirty="0" smtClean="0">
                <a:solidFill>
                  <a:schemeClr val="accent5">
                    <a:lumMod val="50000"/>
                  </a:schemeClr>
                </a:solidFill>
                <a:ea typeface="MS PGothic" panose="020B0600070205080204" pitchFamily="34" charset="-128"/>
              </a:rPr>
              <a:t>arrive </a:t>
            </a:r>
            <a:r>
              <a:rPr lang="en-US" altLang="en-US" sz="2400" dirty="0">
                <a:solidFill>
                  <a:schemeClr val="accent5">
                    <a:lumMod val="50000"/>
                  </a:schemeClr>
                </a:solidFill>
                <a:ea typeface="MS PGothic" panose="020B0600070205080204" pitchFamily="34" charset="-128"/>
              </a:rPr>
              <a:t>10-15 minutes before daily practice time.</a:t>
            </a:r>
          </a:p>
        </p:txBody>
      </p:sp>
    </p:spTree>
    <p:extLst>
      <p:ext uri="{BB962C8B-B14F-4D97-AF65-F5344CB8AC3E}">
        <p14:creationId xmlns:p14="http://schemas.microsoft.com/office/powerpoint/2010/main" val="8478059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 prepared for practice</a:t>
            </a:r>
            <a:endParaRPr lang="en-US" dirty="0"/>
          </a:p>
        </p:txBody>
      </p:sp>
      <p:sp>
        <p:nvSpPr>
          <p:cNvPr id="3" name="Content Placeholder 2"/>
          <p:cNvSpPr>
            <a:spLocks noGrp="1"/>
          </p:cNvSpPr>
          <p:nvPr>
            <p:ph idx="4294967295"/>
          </p:nvPr>
        </p:nvSpPr>
        <p:spPr>
          <a:xfrm>
            <a:off x="852488" y="1532238"/>
            <a:ext cx="11336337" cy="4779662"/>
          </a:xfrm>
        </p:spPr>
        <p:txBody>
          <a:bodyPr>
            <a:normAutofit/>
          </a:bodyPr>
          <a:lstStyle/>
          <a:p>
            <a:pPr>
              <a:spcBef>
                <a:spcPts val="1200"/>
              </a:spcBef>
              <a:spcAft>
                <a:spcPts val="600"/>
              </a:spcAft>
            </a:pPr>
            <a:r>
              <a:rPr lang="en-US" sz="2800" dirty="0" smtClean="0">
                <a:solidFill>
                  <a:srgbClr val="002060"/>
                </a:solidFill>
              </a:rPr>
              <a:t>Hearty breakfast, including protein</a:t>
            </a:r>
          </a:p>
          <a:p>
            <a:pPr>
              <a:spcBef>
                <a:spcPts val="1200"/>
              </a:spcBef>
              <a:spcAft>
                <a:spcPts val="600"/>
              </a:spcAft>
            </a:pPr>
            <a:r>
              <a:rPr lang="en-US" sz="2800" dirty="0" smtClean="0">
                <a:solidFill>
                  <a:srgbClr val="002060"/>
                </a:solidFill>
              </a:rPr>
              <a:t>Substantial lunch</a:t>
            </a:r>
          </a:p>
          <a:p>
            <a:pPr>
              <a:spcBef>
                <a:spcPts val="1200"/>
              </a:spcBef>
              <a:spcAft>
                <a:spcPts val="600"/>
              </a:spcAft>
            </a:pPr>
            <a:r>
              <a:rPr lang="en-US" sz="2800" dirty="0" smtClean="0">
                <a:solidFill>
                  <a:srgbClr val="002060"/>
                </a:solidFill>
              </a:rPr>
              <a:t>Pre-practice snack…especially if early lunch!</a:t>
            </a:r>
          </a:p>
          <a:p>
            <a:pPr lvl="1">
              <a:spcBef>
                <a:spcPts val="1200"/>
              </a:spcBef>
              <a:spcAft>
                <a:spcPts val="600"/>
              </a:spcAft>
            </a:pPr>
            <a:r>
              <a:rPr lang="en-US" sz="2400" dirty="0" smtClean="0">
                <a:solidFill>
                  <a:srgbClr val="002060"/>
                </a:solidFill>
              </a:rPr>
              <a:t>Protein, Carbs, &amp; Fiber</a:t>
            </a:r>
          </a:p>
          <a:p>
            <a:pPr>
              <a:spcBef>
                <a:spcPts val="1200"/>
              </a:spcBef>
              <a:spcAft>
                <a:spcPts val="600"/>
              </a:spcAft>
            </a:pPr>
            <a:r>
              <a:rPr lang="en-US" sz="2800" dirty="0" smtClean="0">
                <a:solidFill>
                  <a:srgbClr val="002060"/>
                </a:solidFill>
              </a:rPr>
              <a:t>Sports drink for practice</a:t>
            </a:r>
          </a:p>
          <a:p>
            <a:pPr>
              <a:spcBef>
                <a:spcPts val="1200"/>
              </a:spcBef>
              <a:spcAft>
                <a:spcPts val="600"/>
              </a:spcAft>
            </a:pPr>
            <a:r>
              <a:rPr lang="en-US" sz="2800" dirty="0" smtClean="0">
                <a:solidFill>
                  <a:srgbClr val="002060"/>
                </a:solidFill>
              </a:rPr>
              <a:t>Recovery snack for after practice</a:t>
            </a:r>
          </a:p>
          <a:p>
            <a:pPr lvl="1">
              <a:spcBef>
                <a:spcPts val="1200"/>
              </a:spcBef>
              <a:spcAft>
                <a:spcPts val="600"/>
              </a:spcAft>
            </a:pPr>
            <a:r>
              <a:rPr lang="en-US" sz="2400" dirty="0" smtClean="0">
                <a:solidFill>
                  <a:schemeClr val="accent5">
                    <a:lumMod val="50000"/>
                  </a:schemeClr>
                </a:solidFill>
              </a:rPr>
              <a:t>Should be consumed on site</a:t>
            </a:r>
          </a:p>
          <a:p>
            <a:endParaRPr lang="en-US" sz="2800" dirty="0"/>
          </a:p>
        </p:txBody>
      </p:sp>
    </p:spTree>
    <p:extLst>
      <p:ext uri="{BB962C8B-B14F-4D97-AF65-F5344CB8AC3E}">
        <p14:creationId xmlns:p14="http://schemas.microsoft.com/office/powerpoint/2010/main" val="16152057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bring to practice</a:t>
            </a:r>
            <a:endParaRPr lang="en-US" dirty="0"/>
          </a:p>
        </p:txBody>
      </p:sp>
      <p:sp>
        <p:nvSpPr>
          <p:cNvPr id="3" name="Content Placeholder 2"/>
          <p:cNvSpPr>
            <a:spLocks noGrp="1"/>
          </p:cNvSpPr>
          <p:nvPr>
            <p:ph idx="4294967295"/>
          </p:nvPr>
        </p:nvSpPr>
        <p:spPr>
          <a:xfrm>
            <a:off x="678426" y="1269897"/>
            <a:ext cx="5449888" cy="5051425"/>
          </a:xfrm>
        </p:spPr>
        <p:txBody>
          <a:bodyPr>
            <a:normAutofit lnSpcReduction="10000"/>
          </a:bodyPr>
          <a:lstStyle/>
          <a:p>
            <a:pPr marL="0" indent="0">
              <a:buNone/>
            </a:pPr>
            <a:r>
              <a:rPr lang="en-US" u="sng" dirty="0" smtClean="0">
                <a:solidFill>
                  <a:srgbClr val="002060"/>
                </a:solidFill>
              </a:rPr>
              <a:t>Appropriate clothes</a:t>
            </a:r>
          </a:p>
          <a:p>
            <a:pPr lvl="1"/>
            <a:r>
              <a:rPr lang="en-US" dirty="0" smtClean="0">
                <a:solidFill>
                  <a:srgbClr val="002060"/>
                </a:solidFill>
              </a:rPr>
              <a:t>They should check </a:t>
            </a:r>
            <a:r>
              <a:rPr lang="en-US" dirty="0">
                <a:solidFill>
                  <a:srgbClr val="002060"/>
                </a:solidFill>
              </a:rPr>
              <a:t>the weather forecast, not just </a:t>
            </a:r>
            <a:r>
              <a:rPr lang="en-US" dirty="0" smtClean="0">
                <a:solidFill>
                  <a:srgbClr val="002060"/>
                </a:solidFill>
              </a:rPr>
              <a:t>current conditions</a:t>
            </a:r>
            <a:endParaRPr lang="en-US" dirty="0">
              <a:solidFill>
                <a:srgbClr val="002060"/>
              </a:solidFill>
            </a:endParaRPr>
          </a:p>
          <a:p>
            <a:pPr lvl="1"/>
            <a:r>
              <a:rPr lang="en-US" dirty="0" smtClean="0">
                <a:solidFill>
                  <a:srgbClr val="002060"/>
                </a:solidFill>
              </a:rPr>
              <a:t>Avoid cotton in cold or cool wet weather</a:t>
            </a:r>
          </a:p>
          <a:p>
            <a:pPr lvl="1"/>
            <a:r>
              <a:rPr lang="en-US" dirty="0" smtClean="0">
                <a:solidFill>
                  <a:srgbClr val="002060"/>
                </a:solidFill>
              </a:rPr>
              <a:t>No loose baggy clothing</a:t>
            </a:r>
          </a:p>
          <a:p>
            <a:pPr lvl="1"/>
            <a:r>
              <a:rPr lang="en-US" dirty="0" smtClean="0">
                <a:solidFill>
                  <a:srgbClr val="002060"/>
                </a:solidFill>
              </a:rPr>
              <a:t>Hi-visibility clothing recommended</a:t>
            </a:r>
          </a:p>
          <a:p>
            <a:pPr marL="0" indent="0">
              <a:buNone/>
            </a:pPr>
            <a:r>
              <a:rPr lang="en-US" u="sng" dirty="0" smtClean="0">
                <a:solidFill>
                  <a:srgbClr val="002060"/>
                </a:solidFill>
              </a:rPr>
              <a:t>Athletes should have a hat: </a:t>
            </a:r>
          </a:p>
          <a:p>
            <a:pPr lvl="1"/>
            <a:r>
              <a:rPr lang="en-US" dirty="0" smtClean="0">
                <a:solidFill>
                  <a:srgbClr val="002060"/>
                </a:solidFill>
              </a:rPr>
              <a:t>with visor for sunny days</a:t>
            </a:r>
          </a:p>
          <a:p>
            <a:pPr lvl="1"/>
            <a:r>
              <a:rPr lang="en-US" dirty="0" smtClean="0">
                <a:solidFill>
                  <a:srgbClr val="002060"/>
                </a:solidFill>
              </a:rPr>
              <a:t>Warm for easy temperature regulation for cool days</a:t>
            </a:r>
          </a:p>
          <a:p>
            <a:pPr marL="282575" lvl="1" indent="0">
              <a:buNone/>
            </a:pPr>
            <a:endParaRPr lang="en-US" dirty="0" smtClean="0"/>
          </a:p>
          <a:p>
            <a:pPr marL="282575" lvl="1" indent="0">
              <a:buNone/>
            </a:pPr>
            <a:endParaRPr lang="en-US" dirty="0" smtClean="0"/>
          </a:p>
          <a:p>
            <a:pPr lvl="1"/>
            <a:endParaRPr lang="en-US" dirty="0"/>
          </a:p>
        </p:txBody>
      </p:sp>
      <p:sp>
        <p:nvSpPr>
          <p:cNvPr id="4" name="Content Placeholder 2"/>
          <p:cNvSpPr txBox="1">
            <a:spLocks/>
          </p:cNvSpPr>
          <p:nvPr/>
        </p:nvSpPr>
        <p:spPr>
          <a:xfrm>
            <a:off x="6588926" y="1265391"/>
            <a:ext cx="5450672" cy="5051425"/>
          </a:xfrm>
          <a:prstGeom prst="rect">
            <a:avLst/>
          </a:prstGeom>
        </p:spPr>
        <p:txBody>
          <a:bodyPr vert="horz" lIns="91440" tIns="45720" rIns="91440" bIns="45720" rtlCol="0">
            <a:normAutofit/>
          </a:bodyPr>
          <a:lstStyle>
            <a:lvl1pPr marL="234892" indent="-234892" algn="l" rtl="0" eaLnBrk="1" fontAlgn="base" hangingPunct="1">
              <a:spcBef>
                <a:spcPct val="20000"/>
              </a:spcBef>
              <a:spcAft>
                <a:spcPct val="0"/>
              </a:spcAft>
              <a:buClr>
                <a:schemeClr val="tx1"/>
              </a:buClr>
              <a:buChar char="•"/>
              <a:defRPr sz="2600">
                <a:solidFill>
                  <a:schemeClr val="tx1"/>
                </a:solidFill>
                <a:latin typeface="+mn-lt"/>
                <a:ea typeface="+mn-ea"/>
                <a:cs typeface="+mn-cs"/>
              </a:defRPr>
            </a:lvl1pPr>
            <a:lvl2pPr marL="768159" indent="-380905" algn="l" rtl="0" eaLnBrk="1" fontAlgn="base" hangingPunct="1">
              <a:spcBef>
                <a:spcPct val="20000"/>
              </a:spcBef>
              <a:spcAft>
                <a:spcPct val="0"/>
              </a:spcAft>
              <a:buClr>
                <a:schemeClr val="tx1"/>
              </a:buClr>
              <a:buChar char="–"/>
              <a:defRPr sz="2399">
                <a:solidFill>
                  <a:schemeClr val="tx1"/>
                </a:solidFill>
                <a:latin typeface="+mn-lt"/>
              </a:defRPr>
            </a:lvl2pPr>
            <a:lvl3pPr marL="1144831" indent="-224311" algn="l" rtl="0" eaLnBrk="1" fontAlgn="base" hangingPunct="1">
              <a:spcBef>
                <a:spcPct val="20000"/>
              </a:spcBef>
              <a:spcAft>
                <a:spcPct val="0"/>
              </a:spcAft>
              <a:buClr>
                <a:schemeClr val="tx1"/>
              </a:buClr>
              <a:buChar char="•"/>
              <a:defRPr sz="2200">
                <a:solidFill>
                  <a:schemeClr val="tx1"/>
                </a:solidFill>
                <a:latin typeface="+mn-lt"/>
              </a:defRPr>
            </a:lvl3pPr>
            <a:lvl4pPr marL="1599800" indent="-302608" algn="l" rtl="0" eaLnBrk="1" fontAlgn="base" hangingPunct="1">
              <a:spcBef>
                <a:spcPct val="20000"/>
              </a:spcBef>
              <a:spcAft>
                <a:spcPct val="0"/>
              </a:spcAft>
              <a:buClr>
                <a:schemeClr val="tx1"/>
              </a:buClr>
              <a:buChar char="–"/>
              <a:defRPr sz="1800">
                <a:solidFill>
                  <a:schemeClr val="tx1"/>
                </a:solidFill>
                <a:latin typeface="+mn-lt"/>
              </a:defRPr>
            </a:lvl4pPr>
            <a:lvl5pPr marL="1974357" indent="-222195" algn="l" rtl="0" eaLnBrk="1" fontAlgn="base" hangingPunct="1">
              <a:spcBef>
                <a:spcPct val="20000"/>
              </a:spcBef>
              <a:spcAft>
                <a:spcPct val="0"/>
              </a:spcAft>
              <a:buClr>
                <a:schemeClr val="tx1"/>
              </a:buClr>
              <a:buChar char="•"/>
              <a:defRPr sz="1600">
                <a:solidFill>
                  <a:schemeClr val="tx1"/>
                </a:solidFill>
                <a:latin typeface="+mn-lt"/>
              </a:defRPr>
            </a:lvl5pPr>
            <a:lvl6pPr marL="2583805" indent="-222195" algn="l" rtl="0" eaLnBrk="1" fontAlgn="base" hangingPunct="1">
              <a:spcBef>
                <a:spcPct val="20000"/>
              </a:spcBef>
              <a:spcAft>
                <a:spcPct val="0"/>
              </a:spcAft>
              <a:buClr>
                <a:schemeClr val="tx1"/>
              </a:buClr>
              <a:buChar char="•"/>
              <a:defRPr sz="2666">
                <a:solidFill>
                  <a:schemeClr val="tx1"/>
                </a:solidFill>
                <a:latin typeface="+mn-lt"/>
              </a:defRPr>
            </a:lvl6pPr>
            <a:lvl7pPr marL="3193252" indent="-222195" algn="l" rtl="0" eaLnBrk="1" fontAlgn="base" hangingPunct="1">
              <a:spcBef>
                <a:spcPct val="20000"/>
              </a:spcBef>
              <a:spcAft>
                <a:spcPct val="0"/>
              </a:spcAft>
              <a:buClr>
                <a:schemeClr val="tx1"/>
              </a:buClr>
              <a:buChar char="•"/>
              <a:defRPr sz="2666">
                <a:solidFill>
                  <a:schemeClr val="tx1"/>
                </a:solidFill>
                <a:latin typeface="+mn-lt"/>
              </a:defRPr>
            </a:lvl7pPr>
            <a:lvl8pPr marL="3802700" indent="-222195" algn="l" rtl="0" eaLnBrk="1" fontAlgn="base" hangingPunct="1">
              <a:spcBef>
                <a:spcPct val="20000"/>
              </a:spcBef>
              <a:spcAft>
                <a:spcPct val="0"/>
              </a:spcAft>
              <a:buClr>
                <a:schemeClr val="tx1"/>
              </a:buClr>
              <a:buChar char="•"/>
              <a:defRPr sz="2666">
                <a:solidFill>
                  <a:schemeClr val="tx1"/>
                </a:solidFill>
                <a:latin typeface="+mn-lt"/>
              </a:defRPr>
            </a:lvl8pPr>
            <a:lvl9pPr marL="4412147" indent="-222195" algn="l" rtl="0" eaLnBrk="1" fontAlgn="base" hangingPunct="1">
              <a:spcBef>
                <a:spcPct val="20000"/>
              </a:spcBef>
              <a:spcAft>
                <a:spcPct val="0"/>
              </a:spcAft>
              <a:buClr>
                <a:schemeClr val="tx1"/>
              </a:buClr>
              <a:buChar char="•"/>
              <a:defRPr sz="2666">
                <a:solidFill>
                  <a:schemeClr val="tx1"/>
                </a:solidFill>
                <a:latin typeface="+mn-lt"/>
              </a:defRPr>
            </a:lvl9pPr>
          </a:lstStyle>
          <a:p>
            <a:pPr marL="0" indent="0">
              <a:buNone/>
            </a:pPr>
            <a:r>
              <a:rPr lang="en-US" b="0" u="sng" dirty="0">
                <a:solidFill>
                  <a:srgbClr val="002060"/>
                </a:solidFill>
              </a:rPr>
              <a:t>Sun glasses:</a:t>
            </a:r>
          </a:p>
          <a:p>
            <a:pPr lvl="1"/>
            <a:r>
              <a:rPr lang="en-US" b="0" dirty="0" smtClean="0">
                <a:solidFill>
                  <a:srgbClr val="002060"/>
                </a:solidFill>
              </a:rPr>
              <a:t>Polarized</a:t>
            </a:r>
            <a:endParaRPr lang="en-US" b="0" dirty="0">
              <a:solidFill>
                <a:srgbClr val="002060"/>
              </a:solidFill>
            </a:endParaRPr>
          </a:p>
          <a:p>
            <a:pPr lvl="1"/>
            <a:r>
              <a:rPr lang="en-US" b="0" dirty="0" err="1" smtClean="0">
                <a:solidFill>
                  <a:srgbClr val="002060"/>
                </a:solidFill>
              </a:rPr>
              <a:t>Croakies</a:t>
            </a:r>
            <a:endParaRPr lang="en-US" b="0" dirty="0">
              <a:solidFill>
                <a:srgbClr val="002060"/>
              </a:solidFill>
            </a:endParaRPr>
          </a:p>
          <a:p>
            <a:pPr lvl="1"/>
            <a:r>
              <a:rPr lang="en-US" b="0" dirty="0">
                <a:solidFill>
                  <a:srgbClr val="002060"/>
                </a:solidFill>
              </a:rPr>
              <a:t>Especially </a:t>
            </a:r>
            <a:r>
              <a:rPr lang="en-US" b="0" dirty="0" err="1">
                <a:solidFill>
                  <a:srgbClr val="002060"/>
                </a:solidFill>
              </a:rPr>
              <a:t>cox’ns</a:t>
            </a:r>
            <a:r>
              <a:rPr lang="en-US" b="0" dirty="0">
                <a:solidFill>
                  <a:srgbClr val="002060"/>
                </a:solidFill>
              </a:rPr>
              <a:t> and those in straight </a:t>
            </a:r>
            <a:r>
              <a:rPr lang="en-US" b="0" dirty="0" smtClean="0">
                <a:solidFill>
                  <a:srgbClr val="002060"/>
                </a:solidFill>
              </a:rPr>
              <a:t>boats</a:t>
            </a:r>
            <a:endParaRPr lang="en-US" b="0" dirty="0">
              <a:solidFill>
                <a:srgbClr val="002060"/>
              </a:solidFill>
            </a:endParaRPr>
          </a:p>
          <a:p>
            <a:pPr marL="0" indent="0">
              <a:lnSpc>
                <a:spcPct val="100000"/>
              </a:lnSpc>
              <a:buNone/>
            </a:pPr>
            <a:r>
              <a:rPr lang="en-US" sz="2400" b="0" u="sng" kern="0" dirty="0" smtClean="0">
                <a:solidFill>
                  <a:srgbClr val="002060"/>
                </a:solidFill>
              </a:rPr>
              <a:t>Tape for blistered hands</a:t>
            </a:r>
          </a:p>
          <a:p>
            <a:pPr marL="0" indent="0">
              <a:lnSpc>
                <a:spcPct val="100000"/>
              </a:lnSpc>
              <a:buNone/>
            </a:pPr>
            <a:r>
              <a:rPr lang="en-US" sz="2400" b="0" u="sng" kern="0" dirty="0" err="1" smtClean="0">
                <a:solidFill>
                  <a:srgbClr val="002060"/>
                </a:solidFill>
              </a:rPr>
              <a:t>Cox’ns</a:t>
            </a:r>
            <a:r>
              <a:rPr lang="en-US" sz="2400" b="0" u="sng" kern="0" dirty="0" smtClean="0">
                <a:solidFill>
                  <a:srgbClr val="002060"/>
                </a:solidFill>
              </a:rPr>
              <a:t> Tools</a:t>
            </a:r>
          </a:p>
          <a:p>
            <a:pPr lvl="1">
              <a:lnSpc>
                <a:spcPct val="100000"/>
              </a:lnSpc>
            </a:pPr>
            <a:r>
              <a:rPr lang="en-US" sz="2000" b="0" kern="0" dirty="0" smtClean="0">
                <a:solidFill>
                  <a:srgbClr val="002060"/>
                </a:solidFill>
              </a:rPr>
              <a:t>7/16ths</a:t>
            </a:r>
          </a:p>
          <a:p>
            <a:pPr lvl="1">
              <a:lnSpc>
                <a:spcPct val="100000"/>
              </a:lnSpc>
            </a:pPr>
            <a:r>
              <a:rPr lang="en-US" sz="2000" b="0" kern="0" dirty="0" smtClean="0">
                <a:solidFill>
                  <a:srgbClr val="002060"/>
                </a:solidFill>
              </a:rPr>
              <a:t>Small Adjustable</a:t>
            </a:r>
          </a:p>
          <a:p>
            <a:pPr lvl="1">
              <a:lnSpc>
                <a:spcPct val="100000"/>
              </a:lnSpc>
            </a:pPr>
            <a:r>
              <a:rPr lang="en-US" sz="2000" b="0" kern="0" dirty="0" smtClean="0">
                <a:solidFill>
                  <a:srgbClr val="002060"/>
                </a:solidFill>
              </a:rPr>
              <a:t>Interchangeable headed screwdriver</a:t>
            </a:r>
          </a:p>
          <a:p>
            <a:pPr lvl="1">
              <a:lnSpc>
                <a:spcPct val="100000"/>
              </a:lnSpc>
            </a:pPr>
            <a:r>
              <a:rPr lang="en-US" sz="2000" b="0" kern="0" dirty="0" smtClean="0">
                <a:solidFill>
                  <a:srgbClr val="002060"/>
                </a:solidFill>
              </a:rPr>
              <a:t>Electrical tape</a:t>
            </a:r>
          </a:p>
          <a:p>
            <a:pPr lvl="1">
              <a:lnSpc>
                <a:spcPct val="100000"/>
              </a:lnSpc>
            </a:pPr>
            <a:r>
              <a:rPr lang="en-US" sz="2000" b="0" kern="0" dirty="0" smtClean="0">
                <a:solidFill>
                  <a:srgbClr val="002060"/>
                </a:solidFill>
              </a:rPr>
              <a:t>Recording device (optional)</a:t>
            </a:r>
          </a:p>
          <a:p>
            <a:pPr marL="282575" lvl="1" indent="0">
              <a:lnSpc>
                <a:spcPct val="100000"/>
              </a:lnSpc>
              <a:buFontTx/>
              <a:buNone/>
            </a:pPr>
            <a:endParaRPr lang="en-US" sz="2000" b="0" kern="0" dirty="0" smtClean="0"/>
          </a:p>
          <a:p>
            <a:pPr marL="282575" lvl="1" indent="0">
              <a:lnSpc>
                <a:spcPct val="100000"/>
              </a:lnSpc>
              <a:buFontTx/>
              <a:buNone/>
            </a:pPr>
            <a:endParaRPr lang="en-US" sz="2000" b="0" kern="0" dirty="0" smtClean="0"/>
          </a:p>
          <a:p>
            <a:pPr lvl="1">
              <a:lnSpc>
                <a:spcPct val="100000"/>
              </a:lnSpc>
            </a:pPr>
            <a:endParaRPr lang="en-US" sz="2000" b="0" kern="0" dirty="0"/>
          </a:p>
        </p:txBody>
      </p:sp>
    </p:spTree>
    <p:extLst>
      <p:ext uri="{BB962C8B-B14F-4D97-AF65-F5344CB8AC3E}">
        <p14:creationId xmlns:p14="http://schemas.microsoft.com/office/powerpoint/2010/main" val="22744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p:txBody>
          <a:bodyPr>
            <a:normAutofit/>
          </a:bodyPr>
          <a:lstStyle/>
          <a:p>
            <a:pPr eaLnBrk="1" hangingPunct="1">
              <a:defRPr/>
            </a:pPr>
            <a:r>
              <a:rPr lang="en-US" sz="4000" dirty="0" smtClean="0"/>
              <a:t>Spring</a:t>
            </a:r>
            <a:r>
              <a:rPr lang="en-US" sz="4000" dirty="0" smtClean="0"/>
              <a:t> </a:t>
            </a:r>
            <a:r>
              <a:rPr lang="en-US" sz="4000" dirty="0"/>
              <a:t>Regatta </a:t>
            </a:r>
            <a:r>
              <a:rPr lang="en-US" sz="4000" dirty="0" smtClean="0"/>
              <a:t>Schedule</a:t>
            </a:r>
            <a:endParaRPr lang="en-US" sz="4000" dirty="0"/>
          </a:p>
        </p:txBody>
      </p:sp>
      <p:sp>
        <p:nvSpPr>
          <p:cNvPr id="34819" name="Rectangle 3"/>
          <p:cNvSpPr>
            <a:spLocks noGrp="1" noChangeArrowheads="1"/>
          </p:cNvSpPr>
          <p:nvPr>
            <p:ph type="body" idx="4294967295"/>
          </p:nvPr>
        </p:nvSpPr>
        <p:spPr>
          <a:xfrm>
            <a:off x="402161" y="1477963"/>
            <a:ext cx="10377402" cy="3886200"/>
          </a:xfrm>
        </p:spPr>
        <p:txBody>
          <a:bodyPr>
            <a:noAutofit/>
          </a:bodyPr>
          <a:lstStyle/>
          <a:p>
            <a:pPr marL="0" indent="0" eaLnBrk="1" hangingPunct="1">
              <a:lnSpc>
                <a:spcPct val="80000"/>
              </a:lnSpc>
              <a:buNone/>
              <a:defRPr/>
            </a:pPr>
            <a:r>
              <a:rPr lang="en-US" sz="2400" dirty="0" smtClean="0">
                <a:solidFill>
                  <a:srgbClr val="002060"/>
                </a:solidFill>
              </a:rPr>
              <a:t>Ithaca Icebreaker:</a:t>
            </a:r>
            <a:endParaRPr lang="en-US" sz="2400" dirty="0">
              <a:solidFill>
                <a:srgbClr val="002060"/>
              </a:solidFill>
            </a:endParaRPr>
          </a:p>
          <a:p>
            <a:pPr lvl="1" eaLnBrk="1" hangingPunct="1">
              <a:lnSpc>
                <a:spcPct val="80000"/>
              </a:lnSpc>
              <a:buFont typeface="Wingdings" panose="05000000000000000000" pitchFamily="2" charset="2"/>
              <a:buNone/>
              <a:defRPr/>
            </a:pPr>
            <a:r>
              <a:rPr lang="en-US" sz="2400" dirty="0" smtClean="0">
                <a:solidFill>
                  <a:srgbClr val="002060"/>
                </a:solidFill>
              </a:rPr>
              <a:t>Novice </a:t>
            </a:r>
            <a:r>
              <a:rPr lang="en-US" sz="2400" dirty="0">
                <a:solidFill>
                  <a:srgbClr val="002060"/>
                </a:solidFill>
              </a:rPr>
              <a:t>and Varsity, Sunday, </a:t>
            </a:r>
            <a:r>
              <a:rPr lang="en-US" sz="2400" dirty="0" smtClean="0">
                <a:solidFill>
                  <a:srgbClr val="002060"/>
                </a:solidFill>
              </a:rPr>
              <a:t>April 24</a:t>
            </a:r>
            <a:r>
              <a:rPr lang="en-US" sz="2400" baseline="30000" dirty="0" smtClean="0">
                <a:solidFill>
                  <a:srgbClr val="002060"/>
                </a:solidFill>
              </a:rPr>
              <a:t>th</a:t>
            </a:r>
            <a:r>
              <a:rPr lang="en-US" sz="2400" dirty="0" smtClean="0">
                <a:solidFill>
                  <a:srgbClr val="002060"/>
                </a:solidFill>
              </a:rPr>
              <a:t>  </a:t>
            </a:r>
            <a:endParaRPr lang="en-US" sz="2400" dirty="0">
              <a:solidFill>
                <a:srgbClr val="002060"/>
              </a:solidFill>
            </a:endParaRPr>
          </a:p>
          <a:p>
            <a:pPr marL="0" indent="0" eaLnBrk="1" hangingPunct="1">
              <a:lnSpc>
                <a:spcPct val="80000"/>
              </a:lnSpc>
              <a:buNone/>
              <a:defRPr/>
            </a:pPr>
            <a:endParaRPr lang="en-US" sz="1400" dirty="0" smtClean="0">
              <a:solidFill>
                <a:srgbClr val="002060"/>
              </a:solidFill>
            </a:endParaRPr>
          </a:p>
          <a:p>
            <a:pPr marL="0" indent="0" eaLnBrk="1" hangingPunct="1">
              <a:lnSpc>
                <a:spcPct val="80000"/>
              </a:lnSpc>
              <a:buNone/>
              <a:defRPr/>
            </a:pPr>
            <a:r>
              <a:rPr lang="en-US" sz="2400" dirty="0" smtClean="0">
                <a:solidFill>
                  <a:srgbClr val="002060"/>
                </a:solidFill>
              </a:rPr>
              <a:t>States - Saratoga:</a:t>
            </a:r>
            <a:endParaRPr lang="en-US" sz="2400" dirty="0">
              <a:solidFill>
                <a:srgbClr val="002060"/>
              </a:solidFill>
            </a:endParaRPr>
          </a:p>
          <a:p>
            <a:pPr eaLnBrk="1" hangingPunct="1">
              <a:lnSpc>
                <a:spcPct val="80000"/>
              </a:lnSpc>
              <a:buFont typeface="Wingdings" panose="05000000000000000000" pitchFamily="2" charset="2"/>
              <a:buNone/>
              <a:defRPr/>
            </a:pPr>
            <a:r>
              <a:rPr lang="en-US" sz="2400" dirty="0">
                <a:solidFill>
                  <a:srgbClr val="002060"/>
                </a:solidFill>
              </a:rPr>
              <a:t>	</a:t>
            </a:r>
            <a:r>
              <a:rPr lang="en-US" sz="2400" dirty="0" smtClean="0">
                <a:solidFill>
                  <a:srgbClr val="002060"/>
                </a:solidFill>
              </a:rPr>
              <a:t>Novice: May 13</a:t>
            </a:r>
            <a:r>
              <a:rPr lang="en-US" sz="2400" baseline="30000" dirty="0" smtClean="0">
                <a:solidFill>
                  <a:srgbClr val="002060"/>
                </a:solidFill>
              </a:rPr>
              <a:t>th</a:t>
            </a:r>
            <a:r>
              <a:rPr lang="en-US" sz="2400" dirty="0" smtClean="0">
                <a:solidFill>
                  <a:srgbClr val="002060"/>
                </a:solidFill>
              </a:rPr>
              <a:t> and May 14</a:t>
            </a:r>
            <a:r>
              <a:rPr lang="en-US" sz="2400" baseline="30000" dirty="0" smtClean="0">
                <a:solidFill>
                  <a:srgbClr val="002060"/>
                </a:solidFill>
              </a:rPr>
              <a:t>th</a:t>
            </a:r>
            <a:r>
              <a:rPr lang="en-US" sz="2400" dirty="0" smtClean="0">
                <a:solidFill>
                  <a:srgbClr val="002060"/>
                </a:solidFill>
              </a:rPr>
              <a:t> </a:t>
            </a:r>
          </a:p>
          <a:p>
            <a:pPr eaLnBrk="1" hangingPunct="1">
              <a:lnSpc>
                <a:spcPct val="80000"/>
              </a:lnSpc>
              <a:buFont typeface="Wingdings" panose="05000000000000000000" pitchFamily="2" charset="2"/>
              <a:buNone/>
              <a:defRPr/>
            </a:pPr>
            <a:r>
              <a:rPr lang="en-US" sz="2400" dirty="0">
                <a:solidFill>
                  <a:srgbClr val="002060"/>
                </a:solidFill>
              </a:rPr>
              <a:t> </a:t>
            </a:r>
            <a:r>
              <a:rPr lang="en-US" sz="2400" dirty="0" smtClean="0">
                <a:solidFill>
                  <a:srgbClr val="002060"/>
                </a:solidFill>
              </a:rPr>
              <a:t>  Varsity: May 13</a:t>
            </a:r>
            <a:r>
              <a:rPr lang="en-US" sz="2400" baseline="30000" dirty="0" smtClean="0">
                <a:solidFill>
                  <a:srgbClr val="002060"/>
                </a:solidFill>
              </a:rPr>
              <a:t>th</a:t>
            </a:r>
            <a:r>
              <a:rPr lang="en-US" sz="2400" dirty="0" smtClean="0">
                <a:solidFill>
                  <a:srgbClr val="002060"/>
                </a:solidFill>
              </a:rPr>
              <a:t>, 14</a:t>
            </a:r>
            <a:r>
              <a:rPr lang="en-US" sz="2400" baseline="30000" dirty="0" smtClean="0">
                <a:solidFill>
                  <a:srgbClr val="002060"/>
                </a:solidFill>
              </a:rPr>
              <a:t>th</a:t>
            </a:r>
            <a:r>
              <a:rPr lang="en-US" sz="2400" dirty="0" smtClean="0">
                <a:solidFill>
                  <a:srgbClr val="002060"/>
                </a:solidFill>
              </a:rPr>
              <a:t>, 15</a:t>
            </a:r>
            <a:r>
              <a:rPr lang="en-US" sz="2400" baseline="30000" dirty="0" smtClean="0">
                <a:solidFill>
                  <a:srgbClr val="002060"/>
                </a:solidFill>
              </a:rPr>
              <a:t>th</a:t>
            </a:r>
            <a:r>
              <a:rPr lang="en-US" sz="2400" dirty="0" smtClean="0">
                <a:solidFill>
                  <a:srgbClr val="002060"/>
                </a:solidFill>
              </a:rPr>
              <a:t>  </a:t>
            </a:r>
          </a:p>
          <a:p>
            <a:pPr eaLnBrk="1" hangingPunct="1">
              <a:lnSpc>
                <a:spcPct val="80000"/>
              </a:lnSpc>
              <a:buFont typeface="Wingdings" panose="05000000000000000000" pitchFamily="2" charset="2"/>
              <a:buNone/>
              <a:defRPr/>
            </a:pPr>
            <a:r>
              <a:rPr lang="en-US" sz="2400" dirty="0" smtClean="0">
                <a:solidFill>
                  <a:srgbClr val="002060"/>
                </a:solidFill>
              </a:rPr>
              <a:t>Contact Mary Jo by 3/16 regarding </a:t>
            </a:r>
          </a:p>
          <a:p>
            <a:pPr eaLnBrk="1" hangingPunct="1">
              <a:lnSpc>
                <a:spcPct val="80000"/>
              </a:lnSpc>
              <a:buFont typeface="Wingdings" panose="05000000000000000000" pitchFamily="2" charset="2"/>
              <a:buNone/>
              <a:defRPr/>
            </a:pPr>
            <a:r>
              <a:rPr lang="en-US" sz="2400" dirty="0" smtClean="0">
                <a:solidFill>
                  <a:srgbClr val="002060"/>
                </a:solidFill>
              </a:rPr>
              <a:t>Jazz Concert/Prom conflicts</a:t>
            </a:r>
            <a:endParaRPr lang="en-US" sz="2400" dirty="0">
              <a:solidFill>
                <a:srgbClr val="002060"/>
              </a:solidFill>
            </a:endParaRPr>
          </a:p>
          <a:p>
            <a:pPr marL="0" indent="0" eaLnBrk="1" hangingPunct="1">
              <a:lnSpc>
                <a:spcPct val="80000"/>
              </a:lnSpc>
              <a:buNone/>
              <a:defRPr/>
            </a:pPr>
            <a:endParaRPr lang="en-US" sz="1200" dirty="0" smtClean="0">
              <a:solidFill>
                <a:srgbClr val="002060"/>
              </a:solidFill>
            </a:endParaRPr>
          </a:p>
          <a:p>
            <a:pPr marL="0" indent="0" eaLnBrk="1" hangingPunct="1">
              <a:lnSpc>
                <a:spcPct val="80000"/>
              </a:lnSpc>
              <a:buNone/>
              <a:defRPr/>
            </a:pPr>
            <a:r>
              <a:rPr lang="en-US" sz="2400" dirty="0" smtClean="0">
                <a:solidFill>
                  <a:srgbClr val="002060"/>
                </a:solidFill>
              </a:rPr>
              <a:t>Syracuse Chargers Regatta:</a:t>
            </a:r>
          </a:p>
          <a:p>
            <a:pPr marL="0" indent="0" eaLnBrk="1" hangingPunct="1">
              <a:lnSpc>
                <a:spcPct val="80000"/>
              </a:lnSpc>
              <a:buNone/>
              <a:defRPr/>
            </a:pPr>
            <a:r>
              <a:rPr lang="en-US" sz="2400" dirty="0">
                <a:solidFill>
                  <a:srgbClr val="002060"/>
                </a:solidFill>
              </a:rPr>
              <a:t> </a:t>
            </a:r>
            <a:r>
              <a:rPr lang="en-US" sz="2400" dirty="0" smtClean="0">
                <a:solidFill>
                  <a:srgbClr val="002060"/>
                </a:solidFill>
              </a:rPr>
              <a:t>  Novice and Varsity, Saturday, May 21</a:t>
            </a:r>
            <a:r>
              <a:rPr lang="en-US" sz="2400" baseline="30000" dirty="0" smtClean="0">
                <a:solidFill>
                  <a:srgbClr val="002060"/>
                </a:solidFill>
              </a:rPr>
              <a:t>st</a:t>
            </a:r>
            <a:r>
              <a:rPr lang="en-US" sz="2400" dirty="0" smtClean="0">
                <a:solidFill>
                  <a:srgbClr val="002060"/>
                </a:solidFill>
              </a:rPr>
              <a:t> </a:t>
            </a:r>
            <a:endParaRPr lang="en-US" sz="1398" dirty="0" smtClean="0">
              <a:solidFill>
                <a:srgbClr val="002060"/>
              </a:solidFill>
            </a:endParaRPr>
          </a:p>
          <a:p>
            <a:pPr lvl="1">
              <a:lnSpc>
                <a:spcPct val="80000"/>
              </a:lnSpc>
              <a:buFont typeface="Arial" panose="020B0604020202020204" pitchFamily="34" charset="0"/>
              <a:buChar char="•"/>
              <a:defRPr/>
            </a:pPr>
            <a:endParaRPr lang="en-US" sz="1398" dirty="0" smtClean="0">
              <a:solidFill>
                <a:srgbClr val="002060"/>
              </a:solidFill>
            </a:endParaRPr>
          </a:p>
          <a:p>
            <a:pPr marL="0" indent="0" eaLnBrk="1" hangingPunct="1">
              <a:lnSpc>
                <a:spcPct val="80000"/>
              </a:lnSpc>
              <a:buNone/>
              <a:defRPr/>
            </a:pPr>
            <a:r>
              <a:rPr lang="en-US" sz="2400" dirty="0" smtClean="0">
                <a:solidFill>
                  <a:srgbClr val="002060"/>
                </a:solidFill>
              </a:rPr>
              <a:t>Pittsford Village Regatta – Paddle and Pour</a:t>
            </a:r>
          </a:p>
          <a:p>
            <a:pPr marL="0" indent="0" eaLnBrk="1" hangingPunct="1">
              <a:lnSpc>
                <a:spcPct val="80000"/>
              </a:lnSpc>
              <a:buNone/>
              <a:defRPr/>
            </a:pPr>
            <a:r>
              <a:rPr lang="en-US" sz="2400" dirty="0">
                <a:solidFill>
                  <a:srgbClr val="002060"/>
                </a:solidFill>
              </a:rPr>
              <a:t> </a:t>
            </a:r>
            <a:r>
              <a:rPr lang="en-US" sz="2400" dirty="0" smtClean="0">
                <a:solidFill>
                  <a:srgbClr val="002060"/>
                </a:solidFill>
              </a:rPr>
              <a:t> Novice and Varsity, May 28</a:t>
            </a:r>
            <a:r>
              <a:rPr lang="en-US" sz="2400" baseline="30000" dirty="0" smtClean="0">
                <a:solidFill>
                  <a:srgbClr val="002060"/>
                </a:solidFill>
              </a:rPr>
              <a:t>th</a:t>
            </a:r>
            <a:r>
              <a:rPr lang="en-US" sz="2400" dirty="0" smtClean="0">
                <a:solidFill>
                  <a:srgbClr val="002060"/>
                </a:solidFill>
              </a:rPr>
              <a:t> &amp; May 29</a:t>
            </a:r>
            <a:r>
              <a:rPr lang="en-US" sz="2400" baseline="30000" dirty="0" smtClean="0">
                <a:solidFill>
                  <a:srgbClr val="002060"/>
                </a:solidFill>
              </a:rPr>
              <a:t>th</a:t>
            </a:r>
            <a:r>
              <a:rPr lang="en-US" sz="2400" dirty="0" smtClean="0">
                <a:solidFill>
                  <a:srgbClr val="002060"/>
                </a:solidFill>
              </a:rPr>
              <a:t>  </a:t>
            </a:r>
            <a:endParaRPr lang="en-US" sz="2400" dirty="0">
              <a:solidFill>
                <a:srgbClr val="002060"/>
              </a:solidFill>
            </a:endParaRPr>
          </a:p>
        </p:txBody>
      </p:sp>
      <p:pic>
        <p:nvPicPr>
          <p:cNvPr id="4" name="Picture 3"/>
          <p:cNvPicPr>
            <a:picLocks noChangeAspect="1"/>
          </p:cNvPicPr>
          <p:nvPr/>
        </p:nvPicPr>
        <p:blipFill>
          <a:blip r:embed="rId3"/>
          <a:stretch>
            <a:fillRect/>
          </a:stretch>
        </p:blipFill>
        <p:spPr>
          <a:xfrm>
            <a:off x="7365042" y="2189986"/>
            <a:ext cx="4764408" cy="3174177"/>
          </a:xfrm>
          <a:prstGeom prst="rect">
            <a:avLst/>
          </a:prstGeom>
        </p:spPr>
      </p:pic>
    </p:spTree>
    <p:extLst>
      <p:ext uri="{BB962C8B-B14F-4D97-AF65-F5344CB8AC3E}">
        <p14:creationId xmlns:p14="http://schemas.microsoft.com/office/powerpoint/2010/main" val="1086737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bring and do during race day</a:t>
            </a:r>
            <a:endParaRPr lang="en-US" dirty="0"/>
          </a:p>
        </p:txBody>
      </p:sp>
      <p:sp>
        <p:nvSpPr>
          <p:cNvPr id="3" name="Content Placeholder 2"/>
          <p:cNvSpPr>
            <a:spLocks noGrp="1"/>
          </p:cNvSpPr>
          <p:nvPr>
            <p:ph idx="4294967295"/>
          </p:nvPr>
        </p:nvSpPr>
        <p:spPr>
          <a:xfrm>
            <a:off x="852488" y="1642820"/>
            <a:ext cx="11336337" cy="4669080"/>
          </a:xfrm>
        </p:spPr>
        <p:txBody>
          <a:bodyPr>
            <a:normAutofit lnSpcReduction="10000"/>
          </a:bodyPr>
          <a:lstStyle/>
          <a:p>
            <a:pPr>
              <a:spcBef>
                <a:spcPts val="1200"/>
              </a:spcBef>
              <a:spcAft>
                <a:spcPts val="600"/>
              </a:spcAft>
            </a:pPr>
            <a:r>
              <a:rPr lang="en-US" sz="3600" dirty="0" smtClean="0">
                <a:solidFill>
                  <a:srgbClr val="17065E"/>
                </a:solidFill>
              </a:rPr>
              <a:t>Team spirit and high expectations</a:t>
            </a:r>
          </a:p>
          <a:p>
            <a:pPr>
              <a:spcBef>
                <a:spcPts val="1200"/>
              </a:spcBef>
              <a:spcAft>
                <a:spcPts val="600"/>
              </a:spcAft>
            </a:pPr>
            <a:r>
              <a:rPr lang="en-US" sz="3600" dirty="0" smtClean="0">
                <a:solidFill>
                  <a:srgbClr val="17065E"/>
                </a:solidFill>
              </a:rPr>
              <a:t>Change of clothes</a:t>
            </a:r>
          </a:p>
          <a:p>
            <a:pPr>
              <a:spcBef>
                <a:spcPts val="1200"/>
              </a:spcBef>
              <a:spcAft>
                <a:spcPts val="600"/>
              </a:spcAft>
            </a:pPr>
            <a:r>
              <a:rPr lang="en-US" sz="3600" dirty="0" smtClean="0">
                <a:solidFill>
                  <a:srgbClr val="17065E"/>
                </a:solidFill>
              </a:rPr>
              <a:t>Rain gear</a:t>
            </a:r>
            <a:r>
              <a:rPr lang="en-US" sz="3600" dirty="0">
                <a:solidFill>
                  <a:srgbClr val="17065E"/>
                </a:solidFill>
              </a:rPr>
              <a:t> and</a:t>
            </a:r>
            <a:r>
              <a:rPr lang="en-US" sz="3600" dirty="0" smtClean="0">
                <a:solidFill>
                  <a:srgbClr val="17065E"/>
                </a:solidFill>
              </a:rPr>
              <a:t> extra warm layers - avoid cotton</a:t>
            </a:r>
          </a:p>
          <a:p>
            <a:pPr>
              <a:spcBef>
                <a:spcPts val="1200"/>
              </a:spcBef>
              <a:spcAft>
                <a:spcPts val="600"/>
              </a:spcAft>
            </a:pPr>
            <a:r>
              <a:rPr lang="en-US" sz="3600" dirty="0" smtClean="0">
                <a:solidFill>
                  <a:srgbClr val="17065E"/>
                </a:solidFill>
              </a:rPr>
              <a:t>Things to do between races</a:t>
            </a:r>
            <a:endParaRPr lang="en-US" sz="2800" dirty="0">
              <a:solidFill>
                <a:srgbClr val="17065E"/>
              </a:solidFill>
            </a:endParaRPr>
          </a:p>
          <a:p>
            <a:pPr lvl="1">
              <a:spcBef>
                <a:spcPts val="1200"/>
              </a:spcBef>
              <a:spcAft>
                <a:spcPts val="600"/>
              </a:spcAft>
            </a:pPr>
            <a:r>
              <a:rPr lang="en-US" sz="2800" dirty="0" smtClean="0">
                <a:solidFill>
                  <a:srgbClr val="17065E"/>
                </a:solidFill>
              </a:rPr>
              <a:t>Assist teammates &amp; coaches with equipment needs</a:t>
            </a:r>
          </a:p>
          <a:p>
            <a:pPr lvl="2">
              <a:spcBef>
                <a:spcPts val="1200"/>
              </a:spcBef>
              <a:spcAft>
                <a:spcPts val="600"/>
              </a:spcAft>
            </a:pPr>
            <a:r>
              <a:rPr lang="en-US" sz="2601" dirty="0">
                <a:solidFill>
                  <a:srgbClr val="17065E"/>
                </a:solidFill>
              </a:rPr>
              <a:t>Helps if rowers have 7/16</a:t>
            </a:r>
            <a:r>
              <a:rPr lang="en-US" sz="2601" baseline="30000" dirty="0">
                <a:solidFill>
                  <a:srgbClr val="17065E"/>
                </a:solidFill>
              </a:rPr>
              <a:t>th</a:t>
            </a:r>
            <a:r>
              <a:rPr lang="en-US" sz="2601" dirty="0">
                <a:solidFill>
                  <a:srgbClr val="17065E"/>
                </a:solidFill>
              </a:rPr>
              <a:t> </a:t>
            </a:r>
            <a:r>
              <a:rPr lang="en-US" sz="2601" dirty="0" smtClean="0">
                <a:solidFill>
                  <a:srgbClr val="17065E"/>
                </a:solidFill>
              </a:rPr>
              <a:t>wrenches</a:t>
            </a:r>
            <a:endParaRPr lang="en-US" sz="2601" dirty="0">
              <a:solidFill>
                <a:srgbClr val="17065E"/>
              </a:solidFill>
            </a:endParaRPr>
          </a:p>
          <a:p>
            <a:pPr lvl="1">
              <a:spcBef>
                <a:spcPts val="1200"/>
              </a:spcBef>
              <a:spcAft>
                <a:spcPts val="600"/>
              </a:spcAft>
            </a:pPr>
            <a:r>
              <a:rPr lang="en-US" sz="2800" dirty="0" smtClean="0">
                <a:solidFill>
                  <a:srgbClr val="17065E"/>
                </a:solidFill>
              </a:rPr>
              <a:t>Homework </a:t>
            </a:r>
          </a:p>
        </p:txBody>
      </p:sp>
    </p:spTree>
    <p:extLst>
      <p:ext uri="{BB962C8B-B14F-4D97-AF65-F5344CB8AC3E}">
        <p14:creationId xmlns:p14="http://schemas.microsoft.com/office/powerpoint/2010/main" val="33046074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pPr eaLnBrk="1" hangingPunct="1">
              <a:defRPr/>
            </a:pPr>
            <a:r>
              <a:rPr lang="en-US" dirty="0" smtClean="0"/>
              <a:t>Regatta Transportation</a:t>
            </a:r>
          </a:p>
        </p:txBody>
      </p:sp>
      <p:sp>
        <p:nvSpPr>
          <p:cNvPr id="36867" name="Rectangle 3"/>
          <p:cNvSpPr>
            <a:spLocks noGrp="1" noChangeArrowheads="1"/>
          </p:cNvSpPr>
          <p:nvPr>
            <p:ph type="body" idx="4294967295"/>
          </p:nvPr>
        </p:nvSpPr>
        <p:spPr>
          <a:xfrm>
            <a:off x="269490" y="1348945"/>
            <a:ext cx="7552337" cy="5360773"/>
          </a:xfrm>
        </p:spPr>
        <p:txBody>
          <a:bodyPr>
            <a:normAutofit/>
          </a:bodyPr>
          <a:lstStyle/>
          <a:p>
            <a:pPr marL="0" indent="0">
              <a:lnSpc>
                <a:spcPct val="90000"/>
              </a:lnSpc>
              <a:buNone/>
              <a:defRPr/>
            </a:pPr>
            <a:r>
              <a:rPr lang="en-US" sz="2400" b="1" dirty="0" smtClean="0">
                <a:solidFill>
                  <a:schemeClr val="accent6">
                    <a:lumMod val="75000"/>
                  </a:schemeClr>
                </a:solidFill>
              </a:rPr>
              <a:t>All </a:t>
            </a:r>
            <a:r>
              <a:rPr lang="en-US" sz="2400" b="1" dirty="0">
                <a:solidFill>
                  <a:schemeClr val="accent6">
                    <a:lumMod val="75000"/>
                  </a:schemeClr>
                </a:solidFill>
              </a:rPr>
              <a:t>rowers are expected to be at the regatta all day to help unload/reload </a:t>
            </a:r>
            <a:r>
              <a:rPr lang="en-US" sz="2400" b="1" dirty="0" smtClean="0">
                <a:solidFill>
                  <a:schemeClr val="accent6">
                    <a:lumMod val="75000"/>
                  </a:schemeClr>
                </a:solidFill>
              </a:rPr>
              <a:t>trailers</a:t>
            </a:r>
            <a:endParaRPr lang="en-US" sz="2400" b="1" dirty="0">
              <a:solidFill>
                <a:schemeClr val="accent6">
                  <a:lumMod val="75000"/>
                </a:schemeClr>
              </a:solidFill>
            </a:endParaRPr>
          </a:p>
          <a:p>
            <a:pPr marL="533267" lvl="1" indent="0">
              <a:lnSpc>
                <a:spcPct val="90000"/>
              </a:lnSpc>
              <a:buNone/>
              <a:defRPr/>
            </a:pPr>
            <a:endParaRPr lang="en-US" sz="2000" dirty="0" smtClean="0">
              <a:solidFill>
                <a:srgbClr val="002060"/>
              </a:solidFill>
            </a:endParaRPr>
          </a:p>
          <a:p>
            <a:pPr marL="533267" lvl="1" indent="0">
              <a:lnSpc>
                <a:spcPct val="90000"/>
              </a:lnSpc>
              <a:buNone/>
              <a:defRPr/>
            </a:pPr>
            <a:r>
              <a:rPr lang="en-US" sz="2000" dirty="0" smtClean="0">
                <a:solidFill>
                  <a:srgbClr val="002060"/>
                </a:solidFill>
              </a:rPr>
              <a:t>For </a:t>
            </a:r>
            <a:r>
              <a:rPr lang="en-US" sz="2000" dirty="0">
                <a:solidFill>
                  <a:srgbClr val="002060"/>
                </a:solidFill>
              </a:rPr>
              <a:t>local regattas, parents provide their athletes</a:t>
            </a:r>
            <a:r>
              <a:rPr lang="ja-JP" altLang="en-US" sz="2000" dirty="0">
                <a:solidFill>
                  <a:srgbClr val="002060"/>
                </a:solidFill>
                <a:latin typeface="Arial" charset="0"/>
              </a:rPr>
              <a:t>’</a:t>
            </a:r>
            <a:r>
              <a:rPr lang="en-US" altLang="ja-JP" sz="2000" dirty="0">
                <a:solidFill>
                  <a:srgbClr val="002060"/>
                </a:solidFill>
              </a:rPr>
              <a:t> transportation</a:t>
            </a:r>
          </a:p>
          <a:p>
            <a:pPr lvl="2">
              <a:lnSpc>
                <a:spcPct val="90000"/>
              </a:lnSpc>
              <a:spcBef>
                <a:spcPts val="1200"/>
              </a:spcBef>
              <a:spcAft>
                <a:spcPts val="600"/>
              </a:spcAft>
              <a:defRPr/>
            </a:pPr>
            <a:r>
              <a:rPr lang="en-US" sz="2000" dirty="0">
                <a:solidFill>
                  <a:srgbClr val="002060"/>
                </a:solidFill>
              </a:rPr>
              <a:t>Driving directions will be on the </a:t>
            </a:r>
            <a:r>
              <a:rPr lang="en-US" sz="2000" dirty="0" smtClean="0">
                <a:solidFill>
                  <a:srgbClr val="002060"/>
                </a:solidFill>
              </a:rPr>
              <a:t>website</a:t>
            </a:r>
            <a:endParaRPr lang="en-US" sz="2000" dirty="0" smtClean="0">
              <a:solidFill>
                <a:srgbClr val="FF0000"/>
              </a:solidFill>
            </a:endParaRPr>
          </a:p>
          <a:p>
            <a:pPr lvl="2">
              <a:lnSpc>
                <a:spcPct val="90000"/>
              </a:lnSpc>
              <a:spcBef>
                <a:spcPts val="1200"/>
              </a:spcBef>
              <a:spcAft>
                <a:spcPts val="600"/>
              </a:spcAft>
              <a:defRPr/>
            </a:pPr>
            <a:r>
              <a:rPr lang="en-US" sz="2000" dirty="0">
                <a:solidFill>
                  <a:srgbClr val="002060"/>
                </a:solidFill>
              </a:rPr>
              <a:t>Rowers </a:t>
            </a:r>
            <a:r>
              <a:rPr lang="en-US" sz="2000" dirty="0" smtClean="0">
                <a:solidFill>
                  <a:srgbClr val="002060"/>
                </a:solidFill>
              </a:rPr>
              <a:t>may </a:t>
            </a:r>
            <a:r>
              <a:rPr lang="en-US" sz="2000" b="1" dirty="0" smtClean="0">
                <a:solidFill>
                  <a:srgbClr val="002060"/>
                </a:solidFill>
              </a:rPr>
              <a:t>NOT</a:t>
            </a:r>
            <a:r>
              <a:rPr lang="en-US" sz="2000" dirty="0" smtClean="0">
                <a:solidFill>
                  <a:srgbClr val="002060"/>
                </a:solidFill>
              </a:rPr>
              <a:t> </a:t>
            </a:r>
            <a:r>
              <a:rPr lang="en-US" sz="2000" dirty="0">
                <a:solidFill>
                  <a:srgbClr val="002060"/>
                </a:solidFill>
              </a:rPr>
              <a:t>drive themselves to regattas </a:t>
            </a:r>
            <a:r>
              <a:rPr lang="en-US" sz="2000" dirty="0" smtClean="0">
                <a:solidFill>
                  <a:srgbClr val="002060"/>
                </a:solidFill>
              </a:rPr>
              <a:t>beyond </a:t>
            </a:r>
            <a:r>
              <a:rPr lang="en-US" sz="2000" dirty="0">
                <a:solidFill>
                  <a:srgbClr val="002060"/>
                </a:solidFill>
              </a:rPr>
              <a:t>Monroe County </a:t>
            </a:r>
            <a:r>
              <a:rPr lang="en-US" sz="2000" dirty="0" smtClean="0">
                <a:solidFill>
                  <a:srgbClr val="002060"/>
                </a:solidFill>
              </a:rPr>
              <a:t>limits</a:t>
            </a:r>
          </a:p>
          <a:p>
            <a:pPr marL="920520" lvl="2" indent="0">
              <a:lnSpc>
                <a:spcPct val="90000"/>
              </a:lnSpc>
              <a:spcBef>
                <a:spcPts val="1200"/>
              </a:spcBef>
              <a:spcAft>
                <a:spcPts val="600"/>
              </a:spcAft>
              <a:buNone/>
              <a:defRPr/>
            </a:pPr>
            <a:endParaRPr lang="en-US" sz="2000" dirty="0">
              <a:solidFill>
                <a:srgbClr val="002060"/>
              </a:solidFill>
            </a:endParaRPr>
          </a:p>
          <a:p>
            <a:pPr marL="533267" lvl="1" indent="0">
              <a:lnSpc>
                <a:spcPct val="90000"/>
              </a:lnSpc>
              <a:buNone/>
              <a:defRPr/>
            </a:pPr>
            <a:r>
              <a:rPr lang="en-US" sz="2000" dirty="0" smtClean="0">
                <a:solidFill>
                  <a:srgbClr val="002060"/>
                </a:solidFill>
              </a:rPr>
              <a:t>NOTE:   Varsity Rowers Regardin</a:t>
            </a:r>
            <a:r>
              <a:rPr lang="en-US" sz="2000" dirty="0" smtClean="0">
                <a:solidFill>
                  <a:srgbClr val="002060"/>
                </a:solidFill>
              </a:rPr>
              <a:t>g Nationals</a:t>
            </a:r>
            <a:endParaRPr lang="en-US" sz="2000" dirty="0" smtClean="0">
              <a:solidFill>
                <a:srgbClr val="002060"/>
              </a:solidFill>
            </a:endParaRPr>
          </a:p>
          <a:p>
            <a:pPr marL="533267" lvl="1" indent="0">
              <a:lnSpc>
                <a:spcPct val="90000"/>
              </a:lnSpc>
              <a:buNone/>
              <a:defRPr/>
            </a:pPr>
            <a:r>
              <a:rPr lang="en-US" sz="2000" dirty="0" smtClean="0">
                <a:solidFill>
                  <a:srgbClr val="002060"/>
                </a:solidFill>
              </a:rPr>
              <a:t>If Varsity has boats qualify for Nationals at States, a separate parent meeting will take </a:t>
            </a:r>
            <a:r>
              <a:rPr lang="en-US" sz="2000" dirty="0" smtClean="0">
                <a:solidFill>
                  <a:srgbClr val="002060"/>
                </a:solidFill>
              </a:rPr>
              <a:t>place</a:t>
            </a:r>
          </a:p>
          <a:p>
            <a:pPr marL="533267" lvl="1" indent="0">
              <a:lnSpc>
                <a:spcPct val="90000"/>
              </a:lnSpc>
              <a:buNone/>
              <a:defRPr/>
            </a:pPr>
            <a:r>
              <a:rPr lang="en-US" sz="2000" dirty="0" smtClean="0">
                <a:solidFill>
                  <a:srgbClr val="002060"/>
                </a:solidFill>
              </a:rPr>
              <a:t>Monday</a:t>
            </a:r>
            <a:r>
              <a:rPr lang="en-US" sz="2000" dirty="0" smtClean="0">
                <a:solidFill>
                  <a:srgbClr val="002060"/>
                </a:solidFill>
              </a:rPr>
              <a:t>, May 16</a:t>
            </a:r>
            <a:r>
              <a:rPr lang="en-US" sz="2000" baseline="30000" dirty="0" smtClean="0">
                <a:solidFill>
                  <a:srgbClr val="002060"/>
                </a:solidFill>
              </a:rPr>
              <a:t>th</a:t>
            </a:r>
            <a:r>
              <a:rPr lang="en-US" sz="2000" dirty="0" smtClean="0">
                <a:solidFill>
                  <a:srgbClr val="002060"/>
                </a:solidFill>
              </a:rPr>
              <a:t> </a:t>
            </a:r>
            <a:r>
              <a:rPr lang="en-US" sz="2000" dirty="0" smtClean="0">
                <a:solidFill>
                  <a:srgbClr val="002060"/>
                </a:solidFill>
              </a:rPr>
              <a:t>after </a:t>
            </a:r>
            <a:r>
              <a:rPr lang="en-US" sz="2000" dirty="0" smtClean="0">
                <a:solidFill>
                  <a:srgbClr val="002060"/>
                </a:solidFill>
              </a:rPr>
              <a:t>the boys practice is over</a:t>
            </a:r>
          </a:p>
        </p:txBody>
      </p:sp>
      <p:pic>
        <p:nvPicPr>
          <p:cNvPr id="2" name="Picture 1"/>
          <p:cNvPicPr>
            <a:picLocks noChangeAspect="1"/>
          </p:cNvPicPr>
          <p:nvPr/>
        </p:nvPicPr>
        <p:blipFill>
          <a:blip r:embed="rId3"/>
          <a:stretch>
            <a:fillRect/>
          </a:stretch>
        </p:blipFill>
        <p:spPr>
          <a:xfrm>
            <a:off x="7821827" y="2100649"/>
            <a:ext cx="4366998" cy="3039762"/>
          </a:xfrm>
          <a:prstGeom prst="rect">
            <a:avLst/>
          </a:prstGeom>
        </p:spPr>
      </p:pic>
    </p:spTree>
    <p:extLst>
      <p:ext uri="{BB962C8B-B14F-4D97-AF65-F5344CB8AC3E}">
        <p14:creationId xmlns:p14="http://schemas.microsoft.com/office/powerpoint/2010/main" val="32373508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you do to help your Athlete?</a:t>
            </a:r>
            <a:endParaRPr lang="en-US" dirty="0"/>
          </a:p>
        </p:txBody>
      </p:sp>
      <p:sp>
        <p:nvSpPr>
          <p:cNvPr id="3" name="Content Placeholder 2"/>
          <p:cNvSpPr>
            <a:spLocks noGrp="1"/>
          </p:cNvSpPr>
          <p:nvPr>
            <p:ph idx="4294967295"/>
          </p:nvPr>
        </p:nvSpPr>
        <p:spPr>
          <a:xfrm>
            <a:off x="852488" y="1421113"/>
            <a:ext cx="11336337" cy="5051425"/>
          </a:xfrm>
        </p:spPr>
        <p:txBody>
          <a:bodyPr>
            <a:noAutofit/>
          </a:bodyPr>
          <a:lstStyle/>
          <a:p>
            <a:r>
              <a:rPr lang="en-US" sz="2800" dirty="0" smtClean="0">
                <a:solidFill>
                  <a:srgbClr val="002060"/>
                </a:solidFill>
              </a:rPr>
              <a:t>Come to races! </a:t>
            </a:r>
            <a:endParaRPr lang="en-US" sz="2800" dirty="0">
              <a:solidFill>
                <a:srgbClr val="002060"/>
              </a:solidFill>
            </a:endParaRPr>
          </a:p>
          <a:p>
            <a:r>
              <a:rPr lang="en-US" sz="2800" dirty="0" smtClean="0">
                <a:solidFill>
                  <a:srgbClr val="002060"/>
                </a:solidFill>
              </a:rPr>
              <a:t>Help them negotiate the peaks and valleys</a:t>
            </a:r>
          </a:p>
          <a:p>
            <a:r>
              <a:rPr lang="en-US" sz="2800" dirty="0" smtClean="0">
                <a:solidFill>
                  <a:srgbClr val="002060"/>
                </a:solidFill>
              </a:rPr>
              <a:t>Help them and us with issues of injury and illness</a:t>
            </a:r>
          </a:p>
          <a:p>
            <a:r>
              <a:rPr lang="en-US" sz="2800" dirty="0" smtClean="0">
                <a:solidFill>
                  <a:srgbClr val="002060"/>
                </a:solidFill>
              </a:rPr>
              <a:t>Support their Fundraising efforts</a:t>
            </a:r>
          </a:p>
          <a:p>
            <a:r>
              <a:rPr lang="en-US" sz="2800" dirty="0" smtClean="0">
                <a:solidFill>
                  <a:srgbClr val="002060"/>
                </a:solidFill>
              </a:rPr>
              <a:t>Things to try to avoid:</a:t>
            </a:r>
          </a:p>
          <a:p>
            <a:pPr lvl="1"/>
            <a:r>
              <a:rPr lang="en-US" sz="2400" dirty="0" smtClean="0">
                <a:solidFill>
                  <a:srgbClr val="002060"/>
                </a:solidFill>
              </a:rPr>
              <a:t>Prying</a:t>
            </a:r>
          </a:p>
          <a:p>
            <a:pPr lvl="1"/>
            <a:r>
              <a:rPr lang="en-US" sz="2400" dirty="0" smtClean="0">
                <a:solidFill>
                  <a:srgbClr val="002060"/>
                </a:solidFill>
              </a:rPr>
              <a:t>Putting pressure on them to perform, or criticize</a:t>
            </a:r>
          </a:p>
          <a:p>
            <a:pPr lvl="1"/>
            <a:r>
              <a:rPr lang="en-US" sz="2400" dirty="0" smtClean="0">
                <a:solidFill>
                  <a:srgbClr val="002060"/>
                </a:solidFill>
              </a:rPr>
              <a:t>Avoid schedule conflicts</a:t>
            </a:r>
          </a:p>
          <a:p>
            <a:pPr lvl="1"/>
            <a:r>
              <a:rPr lang="en-US" sz="2400" dirty="0" smtClean="0">
                <a:solidFill>
                  <a:srgbClr val="002060"/>
                </a:solidFill>
              </a:rPr>
              <a:t>Trying to leave early from team events when boats need to be rigged and loaded</a:t>
            </a:r>
            <a:endParaRPr lang="en-US" sz="2400" dirty="0">
              <a:solidFill>
                <a:srgbClr val="002060"/>
              </a:solidFill>
            </a:endParaRPr>
          </a:p>
        </p:txBody>
      </p:sp>
    </p:spTree>
    <p:extLst>
      <p:ext uri="{BB962C8B-B14F-4D97-AF65-F5344CB8AC3E}">
        <p14:creationId xmlns:p14="http://schemas.microsoft.com/office/powerpoint/2010/main" val="31774832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Coaches Group Discussions</a:t>
            </a:r>
            <a:br>
              <a:rPr lang="en-US" dirty="0" smtClean="0"/>
            </a:br>
            <a:endParaRPr lang="en-US" dirty="0"/>
          </a:p>
        </p:txBody>
      </p:sp>
      <p:sp>
        <p:nvSpPr>
          <p:cNvPr id="3" name="Slide Number Placeholder 2"/>
          <p:cNvSpPr>
            <a:spLocks noGrp="1"/>
          </p:cNvSpPr>
          <p:nvPr>
            <p:ph type="sldNum" sz="quarter" idx="13"/>
          </p:nvPr>
        </p:nvSpPr>
        <p:spPr/>
        <p:txBody>
          <a:bodyPr/>
          <a:lstStyle/>
          <a:p>
            <a:pPr>
              <a:defRPr/>
            </a:pPr>
            <a:fld id="{90CBDC3A-D49F-4631-A8C7-55D59B33E5FA}" type="slidenum">
              <a:rPr lang="en-US" smtClean="0"/>
              <a:pPr>
                <a:defRPr/>
              </a:pPr>
              <a:t>19</a:t>
            </a:fld>
            <a:endParaRPr lang="en-US" dirty="0"/>
          </a:p>
        </p:txBody>
      </p:sp>
    </p:spTree>
    <p:extLst>
      <p:ext uri="{BB962C8B-B14F-4D97-AF65-F5344CB8AC3E}">
        <p14:creationId xmlns:p14="http://schemas.microsoft.com/office/powerpoint/2010/main" val="12557510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Appendix</a:t>
            </a:r>
            <a:endParaRPr lang="en-US" dirty="0"/>
          </a:p>
        </p:txBody>
      </p:sp>
      <p:sp>
        <p:nvSpPr>
          <p:cNvPr id="3" name="Slide Number Placeholder 2"/>
          <p:cNvSpPr>
            <a:spLocks noGrp="1"/>
          </p:cNvSpPr>
          <p:nvPr>
            <p:ph type="sldNum" sz="quarter" idx="13"/>
          </p:nvPr>
        </p:nvSpPr>
        <p:spPr/>
        <p:txBody>
          <a:bodyPr/>
          <a:lstStyle/>
          <a:p>
            <a:pPr>
              <a:defRPr/>
            </a:pPr>
            <a:fld id="{90CBDC3A-D49F-4631-A8C7-55D59B33E5FA}" type="slidenum">
              <a:rPr lang="en-US" smtClean="0"/>
              <a:pPr>
                <a:defRPr/>
              </a:pPr>
              <a:t>20</a:t>
            </a:fld>
            <a:endParaRPr lang="en-US" dirty="0"/>
          </a:p>
        </p:txBody>
      </p:sp>
    </p:spTree>
    <p:extLst>
      <p:ext uri="{BB962C8B-B14F-4D97-AF65-F5344CB8AC3E}">
        <p14:creationId xmlns:p14="http://schemas.microsoft.com/office/powerpoint/2010/main" val="26069632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Oval 1033"/>
          <p:cNvSpPr>
            <a:spLocks noChangeArrowheads="1"/>
          </p:cNvSpPr>
          <p:nvPr/>
        </p:nvSpPr>
        <p:spPr bwMode="auto">
          <a:xfrm>
            <a:off x="2589212" y="4038600"/>
            <a:ext cx="2514600" cy="2438400"/>
          </a:xfrm>
          <a:prstGeom prst="ellipse">
            <a:avLst/>
          </a:prstGeom>
          <a:gradFill rotWithShape="1">
            <a:gsLst>
              <a:gs pos="0">
                <a:srgbClr val="18185E"/>
              </a:gs>
              <a:gs pos="50000">
                <a:srgbClr val="3333CC"/>
              </a:gs>
              <a:gs pos="100000">
                <a:srgbClr val="18185E"/>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cs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cs typeface="Arial" panose="020B0604020202020204" pitchFamily="34"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9pPr>
          </a:lstStyle>
          <a:p>
            <a:pPr algn="ctr" eaLnBrk="1" hangingPunct="1">
              <a:spcBef>
                <a:spcPct val="0"/>
              </a:spcBef>
              <a:buClrTx/>
              <a:buSzTx/>
              <a:buFontTx/>
              <a:buNone/>
            </a:pPr>
            <a:endParaRPr lang="en-US" altLang="en-US" sz="1800">
              <a:solidFill>
                <a:schemeClr val="hlink"/>
              </a:solidFill>
            </a:endParaRPr>
          </a:p>
        </p:txBody>
      </p:sp>
      <p:sp>
        <p:nvSpPr>
          <p:cNvPr id="18435" name="Oval 1034"/>
          <p:cNvSpPr>
            <a:spLocks noChangeArrowheads="1"/>
          </p:cNvSpPr>
          <p:nvPr/>
        </p:nvSpPr>
        <p:spPr bwMode="auto">
          <a:xfrm>
            <a:off x="6704012" y="4114800"/>
            <a:ext cx="2514600" cy="2438400"/>
          </a:xfrm>
          <a:prstGeom prst="ellipse">
            <a:avLst/>
          </a:prstGeom>
          <a:gradFill rotWithShape="1">
            <a:gsLst>
              <a:gs pos="0">
                <a:srgbClr val="470018"/>
              </a:gs>
              <a:gs pos="50000">
                <a:srgbClr val="990033"/>
              </a:gs>
              <a:gs pos="100000">
                <a:srgbClr val="47001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cs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cs typeface="Arial" panose="020B0604020202020204" pitchFamily="34"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9pPr>
          </a:lstStyle>
          <a:p>
            <a:pPr algn="ctr" eaLnBrk="1" hangingPunct="1">
              <a:spcBef>
                <a:spcPct val="0"/>
              </a:spcBef>
              <a:buClrTx/>
              <a:buSzTx/>
              <a:buFontTx/>
              <a:buNone/>
            </a:pPr>
            <a:endParaRPr lang="en-US" altLang="en-US" sz="1800">
              <a:solidFill>
                <a:schemeClr val="hlink"/>
              </a:solidFill>
            </a:endParaRPr>
          </a:p>
        </p:txBody>
      </p:sp>
      <p:sp>
        <p:nvSpPr>
          <p:cNvPr id="22530" name="Rectangle 1026"/>
          <p:cNvSpPr>
            <a:spLocks noGrp="1" noRot="1" noChangeArrowheads="1"/>
          </p:cNvSpPr>
          <p:nvPr>
            <p:ph type="title"/>
          </p:nvPr>
        </p:nvSpPr>
        <p:spPr/>
        <p:txBody>
          <a:bodyPr/>
          <a:lstStyle/>
          <a:p>
            <a:pPr eaLnBrk="1" hangingPunct="1">
              <a:defRPr/>
            </a:pPr>
            <a:r>
              <a:rPr lang="en-US" dirty="0" smtClean="0"/>
              <a:t>Policies &amp; Procedures</a:t>
            </a:r>
          </a:p>
        </p:txBody>
      </p:sp>
      <p:sp>
        <p:nvSpPr>
          <p:cNvPr id="22531" name="Rectangle 1027"/>
          <p:cNvSpPr>
            <a:spLocks noGrp="1" noChangeArrowheads="1"/>
          </p:cNvSpPr>
          <p:nvPr>
            <p:ph type="body" idx="4294967295"/>
          </p:nvPr>
        </p:nvSpPr>
        <p:spPr>
          <a:xfrm>
            <a:off x="0" y="1600200"/>
            <a:ext cx="9144000" cy="1600200"/>
          </a:xfrm>
        </p:spPr>
        <p:txBody>
          <a:bodyPr/>
          <a:lstStyle/>
          <a:p>
            <a:pPr algn="ctr" eaLnBrk="1" hangingPunct="1">
              <a:buFont typeface="Wingdings" panose="05000000000000000000" pitchFamily="2" charset="2"/>
              <a:buNone/>
              <a:defRPr/>
            </a:pPr>
            <a:r>
              <a:rPr lang="en-US" sz="4000" b="1" dirty="0"/>
              <a:t>READ the HANDBOOK!!</a:t>
            </a:r>
          </a:p>
          <a:p>
            <a:pPr algn="ctr" eaLnBrk="1" hangingPunct="1">
              <a:buFont typeface="Wingdings" panose="05000000000000000000" pitchFamily="2" charset="2"/>
              <a:buNone/>
              <a:defRPr/>
            </a:pPr>
            <a:r>
              <a:rPr lang="en-US" sz="4000" b="1" dirty="0"/>
              <a:t>Web site: go to </a:t>
            </a:r>
            <a:r>
              <a:rPr lang="en-US" sz="4000" b="1" dirty="0" smtClean="0"/>
              <a:t>“More”, </a:t>
            </a:r>
            <a:endParaRPr lang="en-US" sz="4000" b="1" dirty="0"/>
          </a:p>
        </p:txBody>
      </p:sp>
      <p:sp>
        <p:nvSpPr>
          <p:cNvPr id="18438" name="Oval 1032"/>
          <p:cNvSpPr>
            <a:spLocks noChangeArrowheads="1"/>
          </p:cNvSpPr>
          <p:nvPr/>
        </p:nvSpPr>
        <p:spPr bwMode="auto">
          <a:xfrm>
            <a:off x="4646612" y="4114800"/>
            <a:ext cx="2514600" cy="2438400"/>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cs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cs typeface="Arial" panose="020B0604020202020204" pitchFamily="34"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cs typeface="Arial" panose="020B0604020202020204" pitchFamily="34" charset="0"/>
              </a:defRPr>
            </a:lvl9pPr>
          </a:lstStyle>
          <a:p>
            <a:pPr algn="ctr" eaLnBrk="1" hangingPunct="1">
              <a:spcBef>
                <a:spcPct val="0"/>
              </a:spcBef>
              <a:buClrTx/>
              <a:buSzTx/>
              <a:buFontTx/>
              <a:buNone/>
            </a:pPr>
            <a:endParaRPr lang="en-US" altLang="en-US" sz="1800">
              <a:solidFill>
                <a:schemeClr val="hlink"/>
              </a:solidFill>
            </a:endParaRPr>
          </a:p>
        </p:txBody>
      </p:sp>
      <p:pic>
        <p:nvPicPr>
          <p:cNvPr id="18439" name="Picture 1031" descr="j02991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8612" y="4419600"/>
            <a:ext cx="1100138" cy="180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2716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Parking &amp; Driveway Etiquette</a:t>
            </a:r>
            <a:endParaRPr lang="en-US" dirty="0"/>
          </a:p>
        </p:txBody>
      </p:sp>
      <p:sp>
        <p:nvSpPr>
          <p:cNvPr id="3" name="Slide Number Placeholder 2"/>
          <p:cNvSpPr>
            <a:spLocks noGrp="1"/>
          </p:cNvSpPr>
          <p:nvPr>
            <p:ph type="sldNum" sz="quarter" idx="13"/>
          </p:nvPr>
        </p:nvSpPr>
        <p:spPr/>
        <p:txBody>
          <a:bodyPr/>
          <a:lstStyle/>
          <a:p>
            <a:pPr>
              <a:defRPr/>
            </a:pPr>
            <a:fld id="{90CBDC3A-D49F-4631-A8C7-55D59B33E5FA}" type="slidenum">
              <a:rPr lang="en-US" smtClean="0"/>
              <a:pPr>
                <a:defRPr/>
              </a:pPr>
              <a:t>22</a:t>
            </a:fld>
            <a:endParaRPr lang="en-US" dirty="0"/>
          </a:p>
        </p:txBody>
      </p:sp>
      <p:sp>
        <p:nvSpPr>
          <p:cNvPr id="6" name="TextBox 5"/>
          <p:cNvSpPr txBox="1"/>
          <p:nvPr/>
        </p:nvSpPr>
        <p:spPr>
          <a:xfrm>
            <a:off x="563671" y="1212937"/>
            <a:ext cx="11304635" cy="1274195"/>
          </a:xfrm>
          <a:prstGeom prst="rect">
            <a:avLst/>
          </a:prstGeom>
          <a:noFill/>
        </p:spPr>
        <p:txBody>
          <a:bodyPr wrap="square" rtlCol="0">
            <a:spAutoFit/>
          </a:bodyPr>
          <a:lstStyle/>
          <a:p>
            <a:r>
              <a:rPr lang="en-US" sz="1600" b="0" dirty="0">
                <a:solidFill>
                  <a:schemeClr val="accent5">
                    <a:lumMod val="50000"/>
                  </a:schemeClr>
                </a:solidFill>
              </a:rPr>
              <a:t>B</a:t>
            </a:r>
            <a:r>
              <a:rPr lang="en-US" sz="1600" b="0" dirty="0" smtClean="0">
                <a:solidFill>
                  <a:schemeClr val="accent5">
                    <a:lumMod val="50000"/>
                  </a:schemeClr>
                </a:solidFill>
              </a:rPr>
              <a:t>e aware of the traffic patterns shown below.  In particular, you should not travel into the area between the large boathouse and the PIRC </a:t>
            </a:r>
            <a:r>
              <a:rPr lang="en-US" sz="1600" b="0" smtClean="0">
                <a:solidFill>
                  <a:schemeClr val="accent5">
                    <a:lumMod val="50000"/>
                  </a:schemeClr>
                </a:solidFill>
              </a:rPr>
              <a:t>(Pittsford Indoor </a:t>
            </a:r>
            <a:r>
              <a:rPr lang="en-US" sz="1600" b="0" dirty="0" smtClean="0">
                <a:solidFill>
                  <a:schemeClr val="accent5">
                    <a:lumMod val="50000"/>
                  </a:schemeClr>
                </a:solidFill>
              </a:rPr>
              <a:t>Rowing Center).  This area is usually blocked by cones, and is needed by kids to maneuver boats into the boathouse.  Drive slowly, we have some small athletes not easily seen as they attempt to find their cars.</a:t>
            </a:r>
          </a:p>
          <a:p>
            <a:endParaRPr lang="en-US" sz="1600" b="0" dirty="0">
              <a:solidFill>
                <a:schemeClr val="accent5">
                  <a:lumMod val="50000"/>
                </a:schemeClr>
              </a:solidFill>
            </a:endParaRPr>
          </a:p>
          <a:p>
            <a:r>
              <a:rPr lang="en-US" sz="1600" b="0" dirty="0" smtClean="0">
                <a:solidFill>
                  <a:schemeClr val="accent5">
                    <a:lumMod val="50000"/>
                  </a:schemeClr>
                </a:solidFill>
              </a:rPr>
              <a:t>Secondly, there are NO left turns out of the driveway – be good role models and reminder your young drivers.  The exit does not allow a good view of oncoming traffic.</a:t>
            </a:r>
            <a:endParaRPr lang="en-US" sz="1600" b="0" dirty="0">
              <a:solidFill>
                <a:schemeClr val="accent5">
                  <a:lumMod val="50000"/>
                </a:schemeClr>
              </a:solidFill>
            </a:endParaRPr>
          </a:p>
        </p:txBody>
      </p:sp>
      <p:pic>
        <p:nvPicPr>
          <p:cNvPr id="8" name="Picture 7"/>
          <p:cNvPicPr>
            <a:picLocks noChangeAspect="1"/>
          </p:cNvPicPr>
          <p:nvPr/>
        </p:nvPicPr>
        <p:blipFill>
          <a:blip r:embed="rId3"/>
          <a:stretch>
            <a:fillRect/>
          </a:stretch>
        </p:blipFill>
        <p:spPr>
          <a:xfrm>
            <a:off x="2494315" y="2487132"/>
            <a:ext cx="6664234" cy="4281429"/>
          </a:xfrm>
          <a:prstGeom prst="rect">
            <a:avLst/>
          </a:prstGeom>
        </p:spPr>
      </p:pic>
      <p:sp>
        <p:nvSpPr>
          <p:cNvPr id="9" name="Rounded Rectangle 8"/>
          <p:cNvSpPr/>
          <p:nvPr/>
        </p:nvSpPr>
        <p:spPr bwMode="auto">
          <a:xfrm rot="770192">
            <a:off x="5103589" y="3378418"/>
            <a:ext cx="1315233" cy="1391097"/>
          </a:xfrm>
          <a:prstGeom prst="roundRect">
            <a:avLst/>
          </a:prstGeom>
          <a:solidFill>
            <a:schemeClr val="accent5">
              <a:lumMod val="60000"/>
              <a:lumOff val="40000"/>
            </a:schemeClr>
          </a:solidFill>
          <a:ln w="38100"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80000"/>
              </a:lnSpc>
              <a:spcBef>
                <a:spcPct val="0"/>
              </a:spcBef>
              <a:spcAft>
                <a:spcPct val="0"/>
              </a:spcAft>
              <a:buClrTx/>
              <a:buSzTx/>
              <a:buFontTx/>
              <a:buNone/>
              <a:tabLst/>
            </a:pPr>
            <a:endParaRPr kumimoji="0" lang="en-US" sz="2000" b="1" i="0" u="none" strike="noStrike" cap="none" normalizeH="0" baseline="0" dirty="0" smtClean="0">
              <a:ln>
                <a:noFill/>
              </a:ln>
              <a:solidFill>
                <a:schemeClr val="bg1"/>
              </a:solidFill>
              <a:effectLst/>
              <a:latin typeface="Arial" charset="0"/>
            </a:endParaRPr>
          </a:p>
          <a:p>
            <a:pPr marL="0" marR="0" indent="0" algn="l" defTabSz="914400" rtl="0" eaLnBrk="0" fontAlgn="base" latinLnBrk="0" hangingPunct="0">
              <a:lnSpc>
                <a:spcPct val="80000"/>
              </a:lnSpc>
              <a:spcBef>
                <a:spcPct val="0"/>
              </a:spcBef>
              <a:spcAft>
                <a:spcPct val="0"/>
              </a:spcAft>
              <a:buClrTx/>
              <a:buSzTx/>
              <a:buFontTx/>
              <a:buNone/>
              <a:tabLst/>
            </a:pPr>
            <a:r>
              <a:rPr kumimoji="0" lang="en-US" sz="2000" b="1" i="0" u="none" strike="noStrike" cap="none" normalizeH="0" baseline="0" dirty="0" smtClean="0">
                <a:ln>
                  <a:noFill/>
                </a:ln>
                <a:solidFill>
                  <a:schemeClr val="bg1"/>
                </a:solidFill>
                <a:effectLst/>
                <a:latin typeface="Arial" charset="0"/>
              </a:rPr>
              <a:t>No Parking</a:t>
            </a:r>
          </a:p>
        </p:txBody>
      </p:sp>
      <p:sp>
        <p:nvSpPr>
          <p:cNvPr id="10" name="Rounded Rectangle 9"/>
          <p:cNvSpPr/>
          <p:nvPr/>
        </p:nvSpPr>
        <p:spPr bwMode="auto">
          <a:xfrm rot="770192">
            <a:off x="3791275" y="4369403"/>
            <a:ext cx="1028789" cy="430850"/>
          </a:xfrm>
          <a:prstGeom prst="roundRect">
            <a:avLst/>
          </a:prstGeom>
          <a:noFill/>
          <a:ln w="38100"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8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rPr>
              <a:t> Parking</a:t>
            </a:r>
          </a:p>
        </p:txBody>
      </p:sp>
      <p:sp>
        <p:nvSpPr>
          <p:cNvPr id="11" name="Rounded Rectangle 10"/>
          <p:cNvSpPr/>
          <p:nvPr/>
        </p:nvSpPr>
        <p:spPr bwMode="auto">
          <a:xfrm rot="334466">
            <a:off x="3448208" y="5953713"/>
            <a:ext cx="2613697" cy="430850"/>
          </a:xfrm>
          <a:prstGeom prst="roundRect">
            <a:avLst/>
          </a:prstGeom>
          <a:noFill/>
          <a:ln w="38100"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8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 Parking</a:t>
            </a:r>
          </a:p>
        </p:txBody>
      </p:sp>
      <p:sp>
        <p:nvSpPr>
          <p:cNvPr id="12" name="Rounded Rectangle 11"/>
          <p:cNvSpPr/>
          <p:nvPr/>
        </p:nvSpPr>
        <p:spPr bwMode="auto">
          <a:xfrm rot="687076">
            <a:off x="4144105" y="5208365"/>
            <a:ext cx="1421930" cy="430850"/>
          </a:xfrm>
          <a:prstGeom prst="roundRect">
            <a:avLst/>
          </a:prstGeom>
          <a:noFill/>
          <a:ln w="38100"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8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 Parking</a:t>
            </a:r>
          </a:p>
        </p:txBody>
      </p:sp>
      <p:sp>
        <p:nvSpPr>
          <p:cNvPr id="13" name="Rounded Rectangle 12"/>
          <p:cNvSpPr/>
          <p:nvPr/>
        </p:nvSpPr>
        <p:spPr bwMode="auto">
          <a:xfrm rot="770192">
            <a:off x="6020896" y="5066198"/>
            <a:ext cx="476434" cy="1013685"/>
          </a:xfrm>
          <a:prstGeom prst="roundRect">
            <a:avLst/>
          </a:prstGeom>
          <a:solidFill>
            <a:schemeClr val="accent5">
              <a:lumMod val="60000"/>
              <a:lumOff val="40000"/>
            </a:schemeClr>
          </a:solidFill>
          <a:ln w="38100"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80000"/>
              </a:lnSpc>
              <a:spcBef>
                <a:spcPct val="0"/>
              </a:spcBef>
              <a:spcAft>
                <a:spcPct val="0"/>
              </a:spcAft>
              <a:buClrTx/>
              <a:buSzTx/>
              <a:buFontTx/>
              <a:buNone/>
              <a:tabLst/>
            </a:pPr>
            <a:endParaRPr kumimoji="0" lang="en-US" sz="2000" b="1" i="0" u="none" strike="noStrike" cap="none" normalizeH="0" baseline="0" dirty="0" smtClean="0">
              <a:ln>
                <a:noFill/>
              </a:ln>
              <a:solidFill>
                <a:schemeClr val="bg1"/>
              </a:solidFill>
              <a:effectLst/>
              <a:latin typeface="Arial" charset="0"/>
            </a:endParaRPr>
          </a:p>
          <a:p>
            <a:pPr marL="0" marR="0" indent="0" algn="l" defTabSz="914400" rtl="0" eaLnBrk="0" fontAlgn="base" latinLnBrk="0" hangingPunct="0">
              <a:lnSpc>
                <a:spcPct val="80000"/>
              </a:lnSpc>
              <a:spcBef>
                <a:spcPct val="0"/>
              </a:spcBef>
              <a:spcAft>
                <a:spcPct val="0"/>
              </a:spcAft>
              <a:buClrTx/>
              <a:buSzTx/>
              <a:buFontTx/>
              <a:buNone/>
              <a:tabLst/>
            </a:pPr>
            <a:endParaRPr kumimoji="0" lang="en-US" sz="2000" b="1" i="0" u="none" strike="noStrike" cap="none" normalizeH="0" baseline="0" dirty="0" smtClean="0">
              <a:ln>
                <a:noFill/>
              </a:ln>
              <a:solidFill>
                <a:schemeClr val="bg1"/>
              </a:solidFill>
              <a:effectLst/>
              <a:latin typeface="Arial" charset="0"/>
            </a:endParaRPr>
          </a:p>
        </p:txBody>
      </p:sp>
      <p:sp>
        <p:nvSpPr>
          <p:cNvPr id="21" name="Freeform 20"/>
          <p:cNvSpPr/>
          <p:nvPr/>
        </p:nvSpPr>
        <p:spPr bwMode="auto">
          <a:xfrm>
            <a:off x="2920393" y="4949035"/>
            <a:ext cx="2906039" cy="928501"/>
          </a:xfrm>
          <a:custGeom>
            <a:avLst/>
            <a:gdLst>
              <a:gd name="connsiteX0" fmla="*/ 0 w 2906039"/>
              <a:gd name="connsiteY0" fmla="*/ 751561 h 1044945"/>
              <a:gd name="connsiteX1" fmla="*/ 62630 w 2906039"/>
              <a:gd name="connsiteY1" fmla="*/ 739035 h 1044945"/>
              <a:gd name="connsiteX2" fmla="*/ 100208 w 2906039"/>
              <a:gd name="connsiteY2" fmla="*/ 726509 h 1044945"/>
              <a:gd name="connsiteX3" fmla="*/ 363255 w 2906039"/>
              <a:gd name="connsiteY3" fmla="*/ 751561 h 1044945"/>
              <a:gd name="connsiteX4" fmla="*/ 501041 w 2906039"/>
              <a:gd name="connsiteY4" fmla="*/ 776613 h 1044945"/>
              <a:gd name="connsiteX5" fmla="*/ 688932 w 2906039"/>
              <a:gd name="connsiteY5" fmla="*/ 801665 h 1044945"/>
              <a:gd name="connsiteX6" fmla="*/ 801666 w 2906039"/>
              <a:gd name="connsiteY6" fmla="*/ 826718 h 1044945"/>
              <a:gd name="connsiteX7" fmla="*/ 851770 w 2906039"/>
              <a:gd name="connsiteY7" fmla="*/ 839244 h 1044945"/>
              <a:gd name="connsiteX8" fmla="*/ 1014608 w 2906039"/>
              <a:gd name="connsiteY8" fmla="*/ 851770 h 1044945"/>
              <a:gd name="connsiteX9" fmla="*/ 1139869 w 2906039"/>
              <a:gd name="connsiteY9" fmla="*/ 864296 h 1044945"/>
              <a:gd name="connsiteX10" fmla="*/ 1365337 w 2906039"/>
              <a:gd name="connsiteY10" fmla="*/ 889348 h 1044945"/>
              <a:gd name="connsiteX11" fmla="*/ 1402915 w 2906039"/>
              <a:gd name="connsiteY11" fmla="*/ 901874 h 1044945"/>
              <a:gd name="connsiteX12" fmla="*/ 1490598 w 2906039"/>
              <a:gd name="connsiteY12" fmla="*/ 914400 h 1044945"/>
              <a:gd name="connsiteX13" fmla="*/ 1653436 w 2906039"/>
              <a:gd name="connsiteY13" fmla="*/ 939452 h 1044945"/>
              <a:gd name="connsiteX14" fmla="*/ 1778696 w 2906039"/>
              <a:gd name="connsiteY14" fmla="*/ 977030 h 1044945"/>
              <a:gd name="connsiteX15" fmla="*/ 1853852 w 2906039"/>
              <a:gd name="connsiteY15" fmla="*/ 989556 h 1044945"/>
              <a:gd name="connsiteX16" fmla="*/ 1891430 w 2906039"/>
              <a:gd name="connsiteY16" fmla="*/ 1002082 h 1044945"/>
              <a:gd name="connsiteX17" fmla="*/ 2129425 w 2906039"/>
              <a:gd name="connsiteY17" fmla="*/ 1027134 h 1044945"/>
              <a:gd name="connsiteX18" fmla="*/ 2392472 w 2906039"/>
              <a:gd name="connsiteY18" fmla="*/ 1027134 h 1044945"/>
              <a:gd name="connsiteX19" fmla="*/ 2467628 w 2906039"/>
              <a:gd name="connsiteY19" fmla="*/ 1014608 h 1044945"/>
              <a:gd name="connsiteX20" fmla="*/ 2542784 w 2906039"/>
              <a:gd name="connsiteY20" fmla="*/ 989556 h 1044945"/>
              <a:gd name="connsiteX21" fmla="*/ 2580362 w 2906039"/>
              <a:gd name="connsiteY21" fmla="*/ 977030 h 1044945"/>
              <a:gd name="connsiteX22" fmla="*/ 2630466 w 2906039"/>
              <a:gd name="connsiteY22" fmla="*/ 964504 h 1044945"/>
              <a:gd name="connsiteX23" fmla="*/ 2718148 w 2906039"/>
              <a:gd name="connsiteY23" fmla="*/ 926926 h 1044945"/>
              <a:gd name="connsiteX24" fmla="*/ 2793304 w 2906039"/>
              <a:gd name="connsiteY24" fmla="*/ 876822 h 1044945"/>
              <a:gd name="connsiteX25" fmla="*/ 2830882 w 2906039"/>
              <a:gd name="connsiteY25" fmla="*/ 851770 h 1044945"/>
              <a:gd name="connsiteX26" fmla="*/ 2855935 w 2906039"/>
              <a:gd name="connsiteY26" fmla="*/ 776613 h 1044945"/>
              <a:gd name="connsiteX27" fmla="*/ 2906039 w 2906039"/>
              <a:gd name="connsiteY27" fmla="*/ 701457 h 1044945"/>
              <a:gd name="connsiteX28" fmla="*/ 2893513 w 2906039"/>
              <a:gd name="connsiteY28" fmla="*/ 338202 h 1044945"/>
              <a:gd name="connsiteX29" fmla="*/ 2805830 w 2906039"/>
              <a:gd name="connsiteY29" fmla="*/ 225468 h 1044945"/>
              <a:gd name="connsiteX30" fmla="*/ 2718148 w 2906039"/>
              <a:gd name="connsiteY30" fmla="*/ 175364 h 1044945"/>
              <a:gd name="connsiteX31" fmla="*/ 2680570 w 2906039"/>
              <a:gd name="connsiteY31" fmla="*/ 150312 h 1044945"/>
              <a:gd name="connsiteX32" fmla="*/ 2630466 w 2906039"/>
              <a:gd name="connsiteY32" fmla="*/ 137786 h 1044945"/>
              <a:gd name="connsiteX33" fmla="*/ 2555310 w 2906039"/>
              <a:gd name="connsiteY33" fmla="*/ 112734 h 1044945"/>
              <a:gd name="connsiteX34" fmla="*/ 2379945 w 2906039"/>
              <a:gd name="connsiteY34" fmla="*/ 87682 h 1044945"/>
              <a:gd name="connsiteX35" fmla="*/ 2154477 w 2906039"/>
              <a:gd name="connsiteY35" fmla="*/ 62630 h 1044945"/>
              <a:gd name="connsiteX36" fmla="*/ 1791222 w 2906039"/>
              <a:gd name="connsiteY36" fmla="*/ 37578 h 1044945"/>
              <a:gd name="connsiteX37" fmla="*/ 1653436 w 2906039"/>
              <a:gd name="connsiteY37" fmla="*/ 12526 h 1044945"/>
              <a:gd name="connsiteX38" fmla="*/ 1453019 w 2906039"/>
              <a:gd name="connsiteY38" fmla="*/ 0 h 1044945"/>
              <a:gd name="connsiteX39" fmla="*/ 1265129 w 2906039"/>
              <a:gd name="connsiteY39" fmla="*/ 12526 h 1044945"/>
              <a:gd name="connsiteX40" fmla="*/ 1189973 w 2906039"/>
              <a:gd name="connsiteY40" fmla="*/ 37578 h 1044945"/>
              <a:gd name="connsiteX41" fmla="*/ 1152395 w 2906039"/>
              <a:gd name="connsiteY41" fmla="*/ 75156 h 1044945"/>
              <a:gd name="connsiteX42" fmla="*/ 1114817 w 2906039"/>
              <a:gd name="connsiteY42" fmla="*/ 100208 h 1044945"/>
              <a:gd name="connsiteX43" fmla="*/ 1052187 w 2906039"/>
              <a:gd name="connsiteY43" fmla="*/ 150312 h 1044945"/>
              <a:gd name="connsiteX44" fmla="*/ 1014608 w 2906039"/>
              <a:gd name="connsiteY44" fmla="*/ 187890 h 1044945"/>
              <a:gd name="connsiteX45" fmla="*/ 989556 w 2906039"/>
              <a:gd name="connsiteY45" fmla="*/ 225468 h 1044945"/>
              <a:gd name="connsiteX46" fmla="*/ 951978 w 2906039"/>
              <a:gd name="connsiteY46" fmla="*/ 237994 h 1044945"/>
              <a:gd name="connsiteX47" fmla="*/ 901874 w 2906039"/>
              <a:gd name="connsiteY47" fmla="*/ 288098 h 1044945"/>
              <a:gd name="connsiteX48" fmla="*/ 839244 w 2906039"/>
              <a:gd name="connsiteY48" fmla="*/ 350729 h 1044945"/>
              <a:gd name="connsiteX49" fmla="*/ 801666 w 2906039"/>
              <a:gd name="connsiteY49" fmla="*/ 388307 h 1044945"/>
              <a:gd name="connsiteX50" fmla="*/ 726510 w 2906039"/>
              <a:gd name="connsiteY50" fmla="*/ 438411 h 1044945"/>
              <a:gd name="connsiteX51" fmla="*/ 688932 w 2906039"/>
              <a:gd name="connsiteY51" fmla="*/ 463463 h 1044945"/>
              <a:gd name="connsiteX52" fmla="*/ 663880 w 2906039"/>
              <a:gd name="connsiteY52" fmla="*/ 501041 h 1044945"/>
              <a:gd name="connsiteX53" fmla="*/ 626302 w 2906039"/>
              <a:gd name="connsiteY53" fmla="*/ 513567 h 1044945"/>
              <a:gd name="connsiteX54" fmla="*/ 588724 w 2906039"/>
              <a:gd name="connsiteY54" fmla="*/ 538619 h 1044945"/>
              <a:gd name="connsiteX55" fmla="*/ 551145 w 2906039"/>
              <a:gd name="connsiteY55" fmla="*/ 551145 h 1044945"/>
              <a:gd name="connsiteX56" fmla="*/ 526093 w 2906039"/>
              <a:gd name="connsiteY56" fmla="*/ 563671 h 1044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906039" h="1044945">
                <a:moveTo>
                  <a:pt x="0" y="751561"/>
                </a:moveTo>
                <a:cubicBezTo>
                  <a:pt x="20877" y="747386"/>
                  <a:pt x="41976" y="744199"/>
                  <a:pt x="62630" y="739035"/>
                </a:cubicBezTo>
                <a:cubicBezTo>
                  <a:pt x="75439" y="735833"/>
                  <a:pt x="87004" y="726509"/>
                  <a:pt x="100208" y="726509"/>
                </a:cubicBezTo>
                <a:cubicBezTo>
                  <a:pt x="175748" y="726509"/>
                  <a:pt x="283762" y="741624"/>
                  <a:pt x="363255" y="751561"/>
                </a:cubicBezTo>
                <a:cubicBezTo>
                  <a:pt x="436935" y="776121"/>
                  <a:pt x="377109" y="758909"/>
                  <a:pt x="501041" y="776613"/>
                </a:cubicBezTo>
                <a:cubicBezTo>
                  <a:pt x="697829" y="804725"/>
                  <a:pt x="425406" y="772384"/>
                  <a:pt x="688932" y="801665"/>
                </a:cubicBezTo>
                <a:cubicBezTo>
                  <a:pt x="811088" y="832207"/>
                  <a:pt x="658592" y="794924"/>
                  <a:pt x="801666" y="826718"/>
                </a:cubicBezTo>
                <a:cubicBezTo>
                  <a:pt x="818471" y="830453"/>
                  <a:pt x="834673" y="837233"/>
                  <a:pt x="851770" y="839244"/>
                </a:cubicBezTo>
                <a:cubicBezTo>
                  <a:pt x="905837" y="845605"/>
                  <a:pt x="960373" y="847054"/>
                  <a:pt x="1014608" y="851770"/>
                </a:cubicBezTo>
                <a:cubicBezTo>
                  <a:pt x="1056412" y="855405"/>
                  <a:pt x="1098115" y="860121"/>
                  <a:pt x="1139869" y="864296"/>
                </a:cubicBezTo>
                <a:cubicBezTo>
                  <a:pt x="1245454" y="899491"/>
                  <a:pt x="1124060" y="862539"/>
                  <a:pt x="1365337" y="889348"/>
                </a:cubicBezTo>
                <a:cubicBezTo>
                  <a:pt x="1378460" y="890806"/>
                  <a:pt x="1389968" y="899285"/>
                  <a:pt x="1402915" y="901874"/>
                </a:cubicBezTo>
                <a:cubicBezTo>
                  <a:pt x="1431866" y="907664"/>
                  <a:pt x="1461475" y="909546"/>
                  <a:pt x="1490598" y="914400"/>
                </a:cubicBezTo>
                <a:cubicBezTo>
                  <a:pt x="1662753" y="943092"/>
                  <a:pt x="1411120" y="909163"/>
                  <a:pt x="1653436" y="939452"/>
                </a:cubicBezTo>
                <a:cubicBezTo>
                  <a:pt x="1701366" y="955429"/>
                  <a:pt x="1731369" y="967565"/>
                  <a:pt x="1778696" y="977030"/>
                </a:cubicBezTo>
                <a:cubicBezTo>
                  <a:pt x="1803600" y="982011"/>
                  <a:pt x="1829059" y="984046"/>
                  <a:pt x="1853852" y="989556"/>
                </a:cubicBezTo>
                <a:cubicBezTo>
                  <a:pt x="1866741" y="992420"/>
                  <a:pt x="1878439" y="999720"/>
                  <a:pt x="1891430" y="1002082"/>
                </a:cubicBezTo>
                <a:cubicBezTo>
                  <a:pt x="1946168" y="1012034"/>
                  <a:pt x="2083103" y="1022923"/>
                  <a:pt x="2129425" y="1027134"/>
                </a:cubicBezTo>
                <a:cubicBezTo>
                  <a:pt x="2243858" y="1055742"/>
                  <a:pt x="2181557" y="1045474"/>
                  <a:pt x="2392472" y="1027134"/>
                </a:cubicBezTo>
                <a:cubicBezTo>
                  <a:pt x="2417774" y="1024934"/>
                  <a:pt x="2442989" y="1020768"/>
                  <a:pt x="2467628" y="1014608"/>
                </a:cubicBezTo>
                <a:cubicBezTo>
                  <a:pt x="2493247" y="1008203"/>
                  <a:pt x="2517732" y="997907"/>
                  <a:pt x="2542784" y="989556"/>
                </a:cubicBezTo>
                <a:cubicBezTo>
                  <a:pt x="2555310" y="985381"/>
                  <a:pt x="2567553" y="980232"/>
                  <a:pt x="2580362" y="977030"/>
                </a:cubicBezTo>
                <a:cubicBezTo>
                  <a:pt x="2597063" y="972855"/>
                  <a:pt x="2613913" y="969233"/>
                  <a:pt x="2630466" y="964504"/>
                </a:cubicBezTo>
                <a:cubicBezTo>
                  <a:pt x="2663451" y="955080"/>
                  <a:pt x="2687782" y="945146"/>
                  <a:pt x="2718148" y="926926"/>
                </a:cubicBezTo>
                <a:cubicBezTo>
                  <a:pt x="2743966" y="911435"/>
                  <a:pt x="2768252" y="893523"/>
                  <a:pt x="2793304" y="876822"/>
                </a:cubicBezTo>
                <a:lnTo>
                  <a:pt x="2830882" y="851770"/>
                </a:lnTo>
                <a:cubicBezTo>
                  <a:pt x="2839233" y="826718"/>
                  <a:pt x="2841287" y="798585"/>
                  <a:pt x="2855935" y="776613"/>
                </a:cubicBezTo>
                <a:lnTo>
                  <a:pt x="2906039" y="701457"/>
                </a:lnTo>
                <a:cubicBezTo>
                  <a:pt x="2901864" y="580372"/>
                  <a:pt x="2901071" y="459123"/>
                  <a:pt x="2893513" y="338202"/>
                </a:cubicBezTo>
                <a:cubicBezTo>
                  <a:pt x="2890528" y="290443"/>
                  <a:pt x="2834659" y="247090"/>
                  <a:pt x="2805830" y="225468"/>
                </a:cubicBezTo>
                <a:cubicBezTo>
                  <a:pt x="2684676" y="134602"/>
                  <a:pt x="2813787" y="223183"/>
                  <a:pt x="2718148" y="175364"/>
                </a:cubicBezTo>
                <a:cubicBezTo>
                  <a:pt x="2704683" y="168631"/>
                  <a:pt x="2694407" y="156242"/>
                  <a:pt x="2680570" y="150312"/>
                </a:cubicBezTo>
                <a:cubicBezTo>
                  <a:pt x="2664747" y="143531"/>
                  <a:pt x="2646955" y="142733"/>
                  <a:pt x="2630466" y="137786"/>
                </a:cubicBezTo>
                <a:cubicBezTo>
                  <a:pt x="2605173" y="130198"/>
                  <a:pt x="2581204" y="117913"/>
                  <a:pt x="2555310" y="112734"/>
                </a:cubicBezTo>
                <a:cubicBezTo>
                  <a:pt x="2455605" y="92793"/>
                  <a:pt x="2513840" y="102559"/>
                  <a:pt x="2379945" y="87682"/>
                </a:cubicBezTo>
                <a:cubicBezTo>
                  <a:pt x="2280593" y="54565"/>
                  <a:pt x="2366124" y="79562"/>
                  <a:pt x="2154477" y="62630"/>
                </a:cubicBezTo>
                <a:cubicBezTo>
                  <a:pt x="1800870" y="34341"/>
                  <a:pt x="2353775" y="67186"/>
                  <a:pt x="1791222" y="37578"/>
                </a:cubicBezTo>
                <a:cubicBezTo>
                  <a:pt x="1759664" y="31266"/>
                  <a:pt x="1682817" y="15197"/>
                  <a:pt x="1653436" y="12526"/>
                </a:cubicBezTo>
                <a:cubicBezTo>
                  <a:pt x="1586775" y="6466"/>
                  <a:pt x="1519825" y="4175"/>
                  <a:pt x="1453019" y="0"/>
                </a:cubicBezTo>
                <a:cubicBezTo>
                  <a:pt x="1390389" y="4175"/>
                  <a:pt x="1327267" y="3649"/>
                  <a:pt x="1265129" y="12526"/>
                </a:cubicBezTo>
                <a:cubicBezTo>
                  <a:pt x="1238987" y="16261"/>
                  <a:pt x="1189973" y="37578"/>
                  <a:pt x="1189973" y="37578"/>
                </a:cubicBezTo>
                <a:cubicBezTo>
                  <a:pt x="1177447" y="50104"/>
                  <a:pt x="1166004" y="63815"/>
                  <a:pt x="1152395" y="75156"/>
                </a:cubicBezTo>
                <a:cubicBezTo>
                  <a:pt x="1140830" y="84794"/>
                  <a:pt x="1125462" y="89563"/>
                  <a:pt x="1114817" y="100208"/>
                </a:cubicBezTo>
                <a:cubicBezTo>
                  <a:pt x="1058159" y="156866"/>
                  <a:pt x="1125344" y="125926"/>
                  <a:pt x="1052187" y="150312"/>
                </a:cubicBezTo>
                <a:cubicBezTo>
                  <a:pt x="1039661" y="162838"/>
                  <a:pt x="1025949" y="174281"/>
                  <a:pt x="1014608" y="187890"/>
                </a:cubicBezTo>
                <a:cubicBezTo>
                  <a:pt x="1004970" y="199455"/>
                  <a:pt x="1001311" y="216064"/>
                  <a:pt x="989556" y="225468"/>
                </a:cubicBezTo>
                <a:cubicBezTo>
                  <a:pt x="979246" y="233716"/>
                  <a:pt x="964504" y="233819"/>
                  <a:pt x="951978" y="237994"/>
                </a:cubicBezTo>
                <a:cubicBezTo>
                  <a:pt x="925998" y="315934"/>
                  <a:pt x="961257" y="243560"/>
                  <a:pt x="901874" y="288098"/>
                </a:cubicBezTo>
                <a:cubicBezTo>
                  <a:pt x="878255" y="305813"/>
                  <a:pt x="860121" y="329852"/>
                  <a:pt x="839244" y="350729"/>
                </a:cubicBezTo>
                <a:cubicBezTo>
                  <a:pt x="826718" y="363255"/>
                  <a:pt x="816405" y="378481"/>
                  <a:pt x="801666" y="388307"/>
                </a:cubicBezTo>
                <a:lnTo>
                  <a:pt x="726510" y="438411"/>
                </a:lnTo>
                <a:lnTo>
                  <a:pt x="688932" y="463463"/>
                </a:lnTo>
                <a:cubicBezTo>
                  <a:pt x="680581" y="475989"/>
                  <a:pt x="675635" y="491637"/>
                  <a:pt x="663880" y="501041"/>
                </a:cubicBezTo>
                <a:cubicBezTo>
                  <a:pt x="653570" y="509289"/>
                  <a:pt x="638112" y="507662"/>
                  <a:pt x="626302" y="513567"/>
                </a:cubicBezTo>
                <a:cubicBezTo>
                  <a:pt x="612837" y="520300"/>
                  <a:pt x="602189" y="531887"/>
                  <a:pt x="588724" y="538619"/>
                </a:cubicBezTo>
                <a:cubicBezTo>
                  <a:pt x="576914" y="544524"/>
                  <a:pt x="563405" y="546241"/>
                  <a:pt x="551145" y="551145"/>
                </a:cubicBezTo>
                <a:cubicBezTo>
                  <a:pt x="542476" y="554612"/>
                  <a:pt x="534444" y="559496"/>
                  <a:pt x="526093" y="563671"/>
                </a:cubicBezTo>
              </a:path>
            </a:pathLst>
          </a:custGeom>
          <a:noFill/>
          <a:ln w="31750" cap="flat" cmpd="sng" algn="ctr">
            <a:solidFill>
              <a:srgbClr val="FF0000"/>
            </a:solidFill>
            <a:prstDash val="solid"/>
            <a:round/>
            <a:headEnd type="none" w="med" len="med"/>
            <a:tailEnd type="stealth"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80000"/>
              </a:lnSpc>
              <a:spcBef>
                <a:spcPct val="0"/>
              </a:spcBef>
              <a:spcAft>
                <a:spcPct val="0"/>
              </a:spcAft>
              <a:buClrTx/>
              <a:buSzTx/>
              <a:buFontTx/>
              <a:buNone/>
              <a:tabLst/>
            </a:pPr>
            <a:endParaRPr kumimoji="0" lang="en-US" sz="3200" b="1" i="0" u="none" strike="noStrike" cap="none" normalizeH="0" baseline="0" smtClean="0">
              <a:ln>
                <a:noFill/>
              </a:ln>
              <a:solidFill>
                <a:schemeClr val="tx1"/>
              </a:solidFill>
              <a:effectLst/>
              <a:latin typeface="Arial" charset="0"/>
            </a:endParaRPr>
          </a:p>
        </p:txBody>
      </p:sp>
      <p:cxnSp>
        <p:nvCxnSpPr>
          <p:cNvPr id="23" name="Straight Arrow Connector 22"/>
          <p:cNvCxnSpPr/>
          <p:nvPr/>
        </p:nvCxnSpPr>
        <p:spPr bwMode="auto">
          <a:xfrm flipH="1" flipV="1">
            <a:off x="4965494" y="4999496"/>
            <a:ext cx="198368" cy="3986"/>
          </a:xfrm>
          <a:prstGeom prst="straightConnector1">
            <a:avLst/>
          </a:prstGeom>
          <a:solidFill>
            <a:schemeClr val="accent1"/>
          </a:solidFill>
          <a:ln w="73025" cap="flat" cmpd="sng" algn="ctr">
            <a:solidFill>
              <a:srgbClr val="FF0000"/>
            </a:solidFill>
            <a:prstDash val="solid"/>
            <a:round/>
            <a:headEnd type="none" w="med" len="med"/>
            <a:tailEnd type="triangle"/>
          </a:ln>
          <a:effectLst/>
        </p:spPr>
      </p:cxnSp>
      <p:cxnSp>
        <p:nvCxnSpPr>
          <p:cNvPr id="24" name="Straight Arrow Connector 23"/>
          <p:cNvCxnSpPr/>
          <p:nvPr/>
        </p:nvCxnSpPr>
        <p:spPr bwMode="auto">
          <a:xfrm>
            <a:off x="3411262" y="5650835"/>
            <a:ext cx="100208" cy="21545"/>
          </a:xfrm>
          <a:prstGeom prst="straightConnector1">
            <a:avLst/>
          </a:prstGeom>
          <a:solidFill>
            <a:schemeClr val="accent1"/>
          </a:solidFill>
          <a:ln w="73025" cap="flat" cmpd="sng" algn="ctr">
            <a:solidFill>
              <a:srgbClr val="FF0000"/>
            </a:solidFill>
            <a:prstDash val="solid"/>
            <a:round/>
            <a:headEnd type="none" w="med" len="med"/>
            <a:tailEnd type="triangle"/>
          </a:ln>
          <a:effectLst/>
        </p:spPr>
      </p:cxnSp>
      <p:cxnSp>
        <p:nvCxnSpPr>
          <p:cNvPr id="26" name="Straight Arrow Connector 25"/>
          <p:cNvCxnSpPr/>
          <p:nvPr/>
        </p:nvCxnSpPr>
        <p:spPr bwMode="auto">
          <a:xfrm flipV="1">
            <a:off x="5468662" y="5793359"/>
            <a:ext cx="132997" cy="60676"/>
          </a:xfrm>
          <a:prstGeom prst="straightConnector1">
            <a:avLst/>
          </a:prstGeom>
          <a:solidFill>
            <a:schemeClr val="accent1"/>
          </a:solidFill>
          <a:ln w="73025"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23294248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p:txBody>
          <a:bodyPr/>
          <a:lstStyle/>
          <a:p>
            <a:pPr eaLnBrk="1" hangingPunct="1">
              <a:defRPr/>
            </a:pPr>
            <a:r>
              <a:rPr lang="en-US" sz="5400" dirty="0">
                <a:latin typeface="Arno Pro" pitchFamily="18" charset="0"/>
              </a:rPr>
              <a:t>Where does my Tuition Go?</a:t>
            </a:r>
          </a:p>
        </p:txBody>
      </p:sp>
      <p:sp>
        <p:nvSpPr>
          <p:cNvPr id="32771" name="Rectangle 3"/>
          <p:cNvSpPr>
            <a:spLocks noGrp="1" noChangeArrowheads="1"/>
          </p:cNvSpPr>
          <p:nvPr>
            <p:ph type="body" sz="half" idx="4294967295"/>
          </p:nvPr>
        </p:nvSpPr>
        <p:spPr>
          <a:xfrm>
            <a:off x="1433385" y="1292763"/>
            <a:ext cx="9724766" cy="4836187"/>
          </a:xfrm>
        </p:spPr>
        <p:txBody>
          <a:bodyPr>
            <a:noAutofit/>
          </a:bodyPr>
          <a:lstStyle/>
          <a:p>
            <a:pPr>
              <a:lnSpc>
                <a:spcPct val="90000"/>
              </a:lnSpc>
              <a:defRPr/>
            </a:pPr>
            <a:r>
              <a:rPr lang="en-US" sz="2400" dirty="0">
                <a:solidFill>
                  <a:schemeClr val="accent5">
                    <a:lumMod val="50000"/>
                  </a:schemeClr>
                </a:solidFill>
                <a:latin typeface="Arno Pro" pitchFamily="18" charset="0"/>
              </a:rPr>
              <a:t>Coaches’ Salaries</a:t>
            </a:r>
          </a:p>
          <a:p>
            <a:pPr>
              <a:lnSpc>
                <a:spcPct val="90000"/>
              </a:lnSpc>
              <a:defRPr/>
            </a:pPr>
            <a:r>
              <a:rPr lang="en-US" sz="2400" dirty="0">
                <a:solidFill>
                  <a:schemeClr val="accent5">
                    <a:lumMod val="50000"/>
                  </a:schemeClr>
                </a:solidFill>
                <a:latin typeface="Arno Pro" pitchFamily="18" charset="0"/>
              </a:rPr>
              <a:t>Coach Training </a:t>
            </a:r>
          </a:p>
          <a:p>
            <a:pPr>
              <a:lnSpc>
                <a:spcPct val="90000"/>
              </a:lnSpc>
              <a:defRPr/>
            </a:pPr>
            <a:r>
              <a:rPr lang="en-US" sz="2400" dirty="0">
                <a:solidFill>
                  <a:schemeClr val="accent5">
                    <a:lumMod val="50000"/>
                  </a:schemeClr>
                </a:solidFill>
                <a:latin typeface="Arno Pro" pitchFamily="18" charset="0"/>
              </a:rPr>
              <a:t>Hospitality at Regattas</a:t>
            </a:r>
          </a:p>
          <a:p>
            <a:pPr>
              <a:lnSpc>
                <a:spcPct val="90000"/>
              </a:lnSpc>
              <a:defRPr/>
            </a:pPr>
            <a:r>
              <a:rPr lang="en-US" sz="2400" dirty="0">
                <a:solidFill>
                  <a:schemeClr val="accent5">
                    <a:lumMod val="50000"/>
                  </a:schemeClr>
                </a:solidFill>
                <a:latin typeface="Arno Pro" pitchFamily="18" charset="0"/>
              </a:rPr>
              <a:t>Pittsford Indoor Rowing Center</a:t>
            </a:r>
          </a:p>
          <a:p>
            <a:pPr>
              <a:lnSpc>
                <a:spcPct val="90000"/>
              </a:lnSpc>
              <a:defRPr/>
            </a:pPr>
            <a:r>
              <a:rPr lang="en-US" sz="2400" dirty="0">
                <a:solidFill>
                  <a:schemeClr val="accent5">
                    <a:lumMod val="50000"/>
                  </a:schemeClr>
                </a:solidFill>
                <a:latin typeface="Arno Pro" pitchFamily="18" charset="0"/>
              </a:rPr>
              <a:t>Regatta Fees</a:t>
            </a:r>
          </a:p>
          <a:p>
            <a:pPr>
              <a:lnSpc>
                <a:spcPct val="90000"/>
              </a:lnSpc>
              <a:defRPr/>
            </a:pPr>
            <a:r>
              <a:rPr lang="en-US" sz="2400" dirty="0">
                <a:solidFill>
                  <a:schemeClr val="accent5">
                    <a:lumMod val="50000"/>
                  </a:schemeClr>
                </a:solidFill>
                <a:latin typeface="Arno Pro" pitchFamily="18" charset="0"/>
              </a:rPr>
              <a:t>Equipment Maintenance</a:t>
            </a:r>
          </a:p>
          <a:p>
            <a:pPr>
              <a:lnSpc>
                <a:spcPct val="90000"/>
              </a:lnSpc>
              <a:defRPr/>
            </a:pPr>
            <a:r>
              <a:rPr lang="en-US" sz="2400" dirty="0">
                <a:solidFill>
                  <a:schemeClr val="accent5">
                    <a:lumMod val="50000"/>
                  </a:schemeClr>
                </a:solidFill>
                <a:latin typeface="Arno Pro" pitchFamily="18" charset="0"/>
              </a:rPr>
              <a:t>Insurance, more insurance</a:t>
            </a:r>
          </a:p>
          <a:p>
            <a:pPr>
              <a:lnSpc>
                <a:spcPct val="90000"/>
              </a:lnSpc>
              <a:defRPr/>
            </a:pPr>
            <a:r>
              <a:rPr lang="en-US" sz="2400" dirty="0">
                <a:solidFill>
                  <a:schemeClr val="accent5">
                    <a:lumMod val="50000"/>
                  </a:schemeClr>
                </a:solidFill>
                <a:latin typeface="Arno Pro" pitchFamily="18" charset="0"/>
              </a:rPr>
              <a:t>Boathouse Master </a:t>
            </a:r>
          </a:p>
          <a:p>
            <a:pPr>
              <a:lnSpc>
                <a:spcPct val="90000"/>
              </a:lnSpc>
              <a:defRPr/>
            </a:pPr>
            <a:r>
              <a:rPr lang="en-US" sz="2400" dirty="0">
                <a:solidFill>
                  <a:schemeClr val="accent5">
                    <a:lumMod val="50000"/>
                  </a:schemeClr>
                </a:solidFill>
                <a:latin typeface="Arno Pro" pitchFamily="18" charset="0"/>
              </a:rPr>
              <a:t>Utilities and Building Maintenance</a:t>
            </a:r>
          </a:p>
          <a:p>
            <a:pPr>
              <a:lnSpc>
                <a:spcPct val="90000"/>
              </a:lnSpc>
              <a:defRPr/>
            </a:pPr>
            <a:r>
              <a:rPr lang="en-US" sz="2400" dirty="0">
                <a:solidFill>
                  <a:schemeClr val="accent5">
                    <a:lumMod val="50000"/>
                  </a:schemeClr>
                </a:solidFill>
                <a:latin typeface="Arno Pro" pitchFamily="18" charset="0"/>
              </a:rPr>
              <a:t>Launches and Truck Gas</a:t>
            </a:r>
          </a:p>
          <a:p>
            <a:pPr>
              <a:lnSpc>
                <a:spcPct val="90000"/>
              </a:lnSpc>
              <a:defRPr/>
            </a:pPr>
            <a:r>
              <a:rPr lang="en-US" sz="2400" dirty="0">
                <a:solidFill>
                  <a:schemeClr val="accent5">
                    <a:lumMod val="50000"/>
                  </a:schemeClr>
                </a:solidFill>
                <a:latin typeface="Arno Pro" pitchFamily="18" charset="0"/>
              </a:rPr>
              <a:t>US Rowing Membership</a:t>
            </a:r>
          </a:p>
          <a:p>
            <a:pPr>
              <a:lnSpc>
                <a:spcPct val="90000"/>
              </a:lnSpc>
              <a:defRPr/>
            </a:pPr>
            <a:r>
              <a:rPr lang="en-US" sz="2400" dirty="0">
                <a:solidFill>
                  <a:schemeClr val="accent5">
                    <a:lumMod val="50000"/>
                  </a:schemeClr>
                </a:solidFill>
                <a:latin typeface="Arno Pro" pitchFamily="18" charset="0"/>
              </a:rPr>
              <a:t>And the list goes on…</a:t>
            </a:r>
          </a:p>
          <a:p>
            <a:pPr lvl="1">
              <a:lnSpc>
                <a:spcPct val="90000"/>
              </a:lnSpc>
              <a:defRPr/>
            </a:pPr>
            <a:r>
              <a:rPr lang="en-US" sz="2400" dirty="0">
                <a:solidFill>
                  <a:schemeClr val="accent5">
                    <a:lumMod val="50000"/>
                  </a:schemeClr>
                </a:solidFill>
                <a:latin typeface="Arno Pro" pitchFamily="18" charset="0"/>
              </a:rPr>
              <a:t>To bring your child an outstanding program</a:t>
            </a:r>
            <a:r>
              <a:rPr lang="en-US" sz="2000" dirty="0">
                <a:solidFill>
                  <a:schemeClr val="accent5">
                    <a:lumMod val="50000"/>
                  </a:schemeClr>
                </a:solidFill>
                <a:latin typeface="Arno Pro" pitchFamily="18" charset="0"/>
              </a:rPr>
              <a:t>!</a:t>
            </a:r>
          </a:p>
          <a:p>
            <a:pPr>
              <a:lnSpc>
                <a:spcPct val="90000"/>
              </a:lnSpc>
              <a:defRPr/>
            </a:pPr>
            <a:endParaRPr lang="en-US" sz="1800" dirty="0">
              <a:solidFill>
                <a:schemeClr val="accent5">
                  <a:lumMod val="50000"/>
                </a:schemeClr>
              </a:solidFill>
            </a:endParaRPr>
          </a:p>
        </p:txBody>
      </p:sp>
    </p:spTree>
    <p:extLst>
      <p:ext uri="{BB962C8B-B14F-4D97-AF65-F5344CB8AC3E}">
        <p14:creationId xmlns:p14="http://schemas.microsoft.com/office/powerpoint/2010/main" val="16795099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Pittsford Equipment-</a:t>
            </a:r>
            <a:br>
              <a:rPr lang="en-US" dirty="0" smtClean="0"/>
            </a:br>
            <a:r>
              <a:rPr lang="en-US" sz="2800" dirty="0" smtClean="0"/>
              <a:t>High level overview</a:t>
            </a:r>
            <a:endParaRPr lang="en-US" sz="2800" dirty="0"/>
          </a:p>
        </p:txBody>
      </p:sp>
      <p:sp>
        <p:nvSpPr>
          <p:cNvPr id="3" name="Slide Number Placeholder 2"/>
          <p:cNvSpPr>
            <a:spLocks noGrp="1"/>
          </p:cNvSpPr>
          <p:nvPr>
            <p:ph type="sldNum" sz="quarter" idx="13"/>
          </p:nvPr>
        </p:nvSpPr>
        <p:spPr/>
        <p:txBody>
          <a:bodyPr/>
          <a:lstStyle/>
          <a:p>
            <a:pPr>
              <a:defRPr/>
            </a:pPr>
            <a:fld id="{90CBDC3A-D49F-4631-A8C7-55D59B33E5FA}" type="slidenum">
              <a:rPr lang="en-US" smtClean="0"/>
              <a:pPr>
                <a:defRPr/>
              </a:pPr>
              <a:t>24</a:t>
            </a:fld>
            <a:endParaRPr lang="en-US" dirty="0"/>
          </a:p>
        </p:txBody>
      </p:sp>
      <p:sp>
        <p:nvSpPr>
          <p:cNvPr id="5" name="Rectangle 4"/>
          <p:cNvSpPr/>
          <p:nvPr/>
        </p:nvSpPr>
        <p:spPr bwMode="auto">
          <a:xfrm>
            <a:off x="446501" y="1524000"/>
            <a:ext cx="5649499" cy="4427621"/>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2800" b="0" u="sng" dirty="0" smtClean="0">
                <a:solidFill>
                  <a:schemeClr val="accent5">
                    <a:lumMod val="50000"/>
                  </a:schemeClr>
                </a:solidFill>
              </a:rPr>
              <a:t>Equipment </a:t>
            </a:r>
            <a:r>
              <a:rPr lang="en-US" sz="2800" b="0" u="sng" dirty="0">
                <a:solidFill>
                  <a:schemeClr val="accent5">
                    <a:lumMod val="50000"/>
                  </a:schemeClr>
                </a:solidFill>
              </a:rPr>
              <a:t>Purchases from Fundraising 2010 – 2014</a:t>
            </a:r>
            <a:endParaRPr lang="en-US" sz="2800" b="0" dirty="0">
              <a:solidFill>
                <a:schemeClr val="accent5">
                  <a:lumMod val="50000"/>
                </a:schemeClr>
              </a:solidFill>
            </a:endParaRPr>
          </a:p>
          <a:p>
            <a:pPr marL="457200" indent="-457200">
              <a:buFont typeface="Arial" panose="020B0604020202020204" pitchFamily="34" charset="0"/>
              <a:buChar char="•"/>
            </a:pPr>
            <a:r>
              <a:rPr lang="en-US" sz="2800" b="0" dirty="0">
                <a:solidFill>
                  <a:schemeClr val="accent5">
                    <a:lumMod val="50000"/>
                  </a:schemeClr>
                </a:solidFill>
              </a:rPr>
              <a:t>6, </a:t>
            </a:r>
            <a:r>
              <a:rPr lang="en-US" sz="2800" b="0" dirty="0" err="1">
                <a:solidFill>
                  <a:schemeClr val="accent5">
                    <a:lumMod val="50000"/>
                  </a:schemeClr>
                </a:solidFill>
              </a:rPr>
              <a:t>Vespoli</a:t>
            </a:r>
            <a:r>
              <a:rPr lang="en-US" sz="2800" b="0" dirty="0">
                <a:solidFill>
                  <a:schemeClr val="accent5">
                    <a:lumMod val="50000"/>
                  </a:schemeClr>
                </a:solidFill>
              </a:rPr>
              <a:t> 8+ shells</a:t>
            </a:r>
          </a:p>
          <a:p>
            <a:pPr marL="457200" indent="-457200">
              <a:buFont typeface="Arial" panose="020B0604020202020204" pitchFamily="34" charset="0"/>
              <a:buChar char="•"/>
            </a:pPr>
            <a:r>
              <a:rPr lang="en-US" sz="2800" b="0" dirty="0">
                <a:solidFill>
                  <a:schemeClr val="accent5">
                    <a:lumMod val="50000"/>
                  </a:schemeClr>
                </a:solidFill>
              </a:rPr>
              <a:t>3, </a:t>
            </a:r>
            <a:r>
              <a:rPr lang="en-US" sz="2800" b="0" dirty="0" err="1">
                <a:solidFill>
                  <a:schemeClr val="accent5">
                    <a:lumMod val="50000"/>
                  </a:schemeClr>
                </a:solidFill>
              </a:rPr>
              <a:t>Vespoli</a:t>
            </a:r>
            <a:r>
              <a:rPr lang="en-US" sz="2800" b="0" dirty="0">
                <a:solidFill>
                  <a:schemeClr val="accent5">
                    <a:lumMod val="50000"/>
                  </a:schemeClr>
                </a:solidFill>
              </a:rPr>
              <a:t> 4+ shells</a:t>
            </a:r>
          </a:p>
          <a:p>
            <a:pPr marL="457200" indent="-457200">
              <a:buFont typeface="Arial" panose="020B0604020202020204" pitchFamily="34" charset="0"/>
              <a:buChar char="•"/>
            </a:pPr>
            <a:r>
              <a:rPr lang="en-US" sz="2800" b="0" dirty="0">
                <a:solidFill>
                  <a:schemeClr val="accent5">
                    <a:lumMod val="50000"/>
                  </a:schemeClr>
                </a:solidFill>
              </a:rPr>
              <a:t>1 Quad</a:t>
            </a:r>
          </a:p>
          <a:p>
            <a:pPr marL="457200" indent="-457200">
              <a:buFont typeface="Arial" panose="020B0604020202020204" pitchFamily="34" charset="0"/>
              <a:buChar char="•"/>
            </a:pPr>
            <a:r>
              <a:rPr lang="en-US" sz="2800" b="0" dirty="0">
                <a:solidFill>
                  <a:schemeClr val="accent5">
                    <a:lumMod val="50000"/>
                  </a:schemeClr>
                </a:solidFill>
              </a:rPr>
              <a:t>1 Double </a:t>
            </a:r>
          </a:p>
          <a:p>
            <a:pPr marL="457200" indent="-457200">
              <a:buFont typeface="Arial" panose="020B0604020202020204" pitchFamily="34" charset="0"/>
              <a:buChar char="•"/>
            </a:pPr>
            <a:r>
              <a:rPr lang="en-US" sz="2800" b="0" dirty="0">
                <a:solidFill>
                  <a:schemeClr val="accent5">
                    <a:lumMod val="50000"/>
                  </a:schemeClr>
                </a:solidFill>
              </a:rPr>
              <a:t>3, Singles</a:t>
            </a:r>
          </a:p>
          <a:p>
            <a:pPr marL="457200" indent="-457200">
              <a:buFont typeface="Arial" panose="020B0604020202020204" pitchFamily="34" charset="0"/>
              <a:buChar char="•"/>
            </a:pPr>
            <a:r>
              <a:rPr lang="en-US" sz="2800" b="0" dirty="0">
                <a:solidFill>
                  <a:schemeClr val="accent5">
                    <a:lumMod val="50000"/>
                  </a:schemeClr>
                </a:solidFill>
              </a:rPr>
              <a:t>12 Pair sculling oars</a:t>
            </a:r>
          </a:p>
          <a:p>
            <a:pPr marL="457200" indent="-457200">
              <a:buFont typeface="Arial" panose="020B0604020202020204" pitchFamily="34" charset="0"/>
              <a:buChar char="•"/>
            </a:pPr>
            <a:r>
              <a:rPr lang="en-US" sz="2800" b="0" dirty="0">
                <a:solidFill>
                  <a:schemeClr val="accent5">
                    <a:lumMod val="50000"/>
                  </a:schemeClr>
                </a:solidFill>
              </a:rPr>
              <a:t>24 Sweep oars</a:t>
            </a:r>
          </a:p>
          <a:p>
            <a:pPr marL="457200" indent="-457200">
              <a:buFont typeface="Arial" panose="020B0604020202020204" pitchFamily="34" charset="0"/>
              <a:buChar char="•"/>
            </a:pPr>
            <a:r>
              <a:rPr lang="en-US" sz="2800" b="0" dirty="0">
                <a:solidFill>
                  <a:schemeClr val="accent5">
                    <a:lumMod val="50000"/>
                  </a:schemeClr>
                </a:solidFill>
              </a:rPr>
              <a:t>New docks – 60’ and 180’</a:t>
            </a:r>
          </a:p>
          <a:p>
            <a:pPr marL="457200" indent="-457200">
              <a:buFont typeface="Arial" panose="020B0604020202020204" pitchFamily="34" charset="0"/>
              <a:buChar char="•"/>
            </a:pPr>
            <a:r>
              <a:rPr lang="en-US" sz="2800" b="0" dirty="0">
                <a:solidFill>
                  <a:schemeClr val="accent5">
                    <a:lumMod val="50000"/>
                  </a:schemeClr>
                </a:solidFill>
              </a:rPr>
              <a:t>Truck for towing boat trailers and snowplowing</a:t>
            </a:r>
          </a:p>
          <a:p>
            <a:pPr marL="0" marR="0" indent="0" algn="l" defTabSz="914400" rtl="0" eaLnBrk="0" fontAlgn="base" latinLnBrk="0" hangingPunct="0">
              <a:lnSpc>
                <a:spcPct val="80000"/>
              </a:lnSpc>
              <a:spcBef>
                <a:spcPct val="0"/>
              </a:spcBef>
              <a:spcAft>
                <a:spcPct val="0"/>
              </a:spcAft>
              <a:buClrTx/>
              <a:buSzTx/>
              <a:buFontTx/>
              <a:buNone/>
              <a:tabLst/>
            </a:pPr>
            <a:endParaRPr kumimoji="0" lang="en-US" sz="2800" b="0" i="0" u="none" strike="noStrike" cap="none" normalizeH="0" baseline="0" dirty="0" smtClean="0">
              <a:ln>
                <a:noFill/>
              </a:ln>
              <a:solidFill>
                <a:schemeClr val="accent5">
                  <a:lumMod val="50000"/>
                </a:schemeClr>
              </a:solidFill>
              <a:effectLst/>
              <a:latin typeface="Arial" charset="0"/>
            </a:endParaRPr>
          </a:p>
        </p:txBody>
      </p:sp>
      <p:sp>
        <p:nvSpPr>
          <p:cNvPr id="6" name="Rectangle 5"/>
          <p:cNvSpPr/>
          <p:nvPr/>
        </p:nvSpPr>
        <p:spPr bwMode="auto">
          <a:xfrm>
            <a:off x="6101341" y="1524000"/>
            <a:ext cx="5649499" cy="4427621"/>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457200" indent="-457200">
              <a:buFont typeface="Arial" panose="020B0604020202020204" pitchFamily="34" charset="0"/>
              <a:buChar char="•"/>
            </a:pPr>
            <a:endParaRPr lang="en-US" sz="2800" b="0" dirty="0" smtClean="0">
              <a:solidFill>
                <a:schemeClr val="accent5">
                  <a:lumMod val="50000"/>
                </a:schemeClr>
              </a:solidFill>
            </a:endParaRPr>
          </a:p>
          <a:p>
            <a:pPr marL="457200" indent="-457200">
              <a:buFont typeface="Arial" panose="020B0604020202020204" pitchFamily="34" charset="0"/>
              <a:buChar char="•"/>
            </a:pPr>
            <a:endParaRPr lang="en-US" sz="2800" b="0" dirty="0">
              <a:solidFill>
                <a:schemeClr val="accent5">
                  <a:lumMod val="50000"/>
                </a:schemeClr>
              </a:solidFill>
            </a:endParaRPr>
          </a:p>
          <a:p>
            <a:pPr marL="457200" indent="-457200">
              <a:buFont typeface="Arial" panose="020B0604020202020204" pitchFamily="34" charset="0"/>
              <a:buChar char="•"/>
            </a:pPr>
            <a:r>
              <a:rPr lang="en-US" sz="2800" b="0" dirty="0" smtClean="0">
                <a:solidFill>
                  <a:schemeClr val="accent5">
                    <a:lumMod val="50000"/>
                  </a:schemeClr>
                </a:solidFill>
              </a:rPr>
              <a:t>3 </a:t>
            </a:r>
            <a:r>
              <a:rPr lang="en-US" sz="2800" b="0" dirty="0">
                <a:solidFill>
                  <a:schemeClr val="accent5">
                    <a:lumMod val="50000"/>
                  </a:schemeClr>
                </a:solidFill>
              </a:rPr>
              <a:t>Safety launches</a:t>
            </a:r>
          </a:p>
          <a:p>
            <a:pPr marL="457200" indent="-457200">
              <a:buFont typeface="Arial" panose="020B0604020202020204" pitchFamily="34" charset="0"/>
              <a:buChar char="•"/>
            </a:pPr>
            <a:r>
              <a:rPr lang="en-US" sz="2800" b="0" dirty="0">
                <a:solidFill>
                  <a:schemeClr val="accent5">
                    <a:lumMod val="50000"/>
                  </a:schemeClr>
                </a:solidFill>
              </a:rPr>
              <a:t>2 Launch motors</a:t>
            </a:r>
          </a:p>
          <a:p>
            <a:pPr marL="457200" indent="-457200">
              <a:buFont typeface="Arial" panose="020B0604020202020204" pitchFamily="34" charset="0"/>
              <a:buChar char="•"/>
            </a:pPr>
            <a:r>
              <a:rPr lang="en-US" sz="2800" b="0" dirty="0">
                <a:solidFill>
                  <a:schemeClr val="accent5">
                    <a:lumMod val="50000"/>
                  </a:schemeClr>
                </a:solidFill>
              </a:rPr>
              <a:t>Hospitality trailer</a:t>
            </a:r>
          </a:p>
          <a:p>
            <a:pPr marL="457200" indent="-457200">
              <a:buFont typeface="Arial" panose="020B0604020202020204" pitchFamily="34" charset="0"/>
              <a:buChar char="•"/>
            </a:pPr>
            <a:r>
              <a:rPr lang="en-US" sz="2800" b="0" dirty="0">
                <a:solidFill>
                  <a:schemeClr val="accent5">
                    <a:lumMod val="50000"/>
                  </a:schemeClr>
                </a:solidFill>
              </a:rPr>
              <a:t>Marine radios for on water safety</a:t>
            </a:r>
          </a:p>
          <a:p>
            <a:pPr marL="457200" indent="-457200">
              <a:buFont typeface="Arial" panose="020B0604020202020204" pitchFamily="34" charset="0"/>
              <a:buChar char="•"/>
            </a:pPr>
            <a:r>
              <a:rPr lang="en-US" sz="2800" b="0" dirty="0">
                <a:solidFill>
                  <a:schemeClr val="accent5">
                    <a:lumMod val="50000"/>
                  </a:schemeClr>
                </a:solidFill>
              </a:rPr>
              <a:t>Exercise bike</a:t>
            </a:r>
          </a:p>
          <a:p>
            <a:pPr marL="457200" indent="-457200">
              <a:buFont typeface="Arial" panose="020B0604020202020204" pitchFamily="34" charset="0"/>
              <a:buChar char="•"/>
            </a:pPr>
            <a:r>
              <a:rPr lang="en-US" sz="2800" b="0" dirty="0">
                <a:solidFill>
                  <a:schemeClr val="accent5">
                    <a:lumMod val="50000"/>
                  </a:schemeClr>
                </a:solidFill>
              </a:rPr>
              <a:t>Digital scale</a:t>
            </a:r>
          </a:p>
          <a:p>
            <a:pPr marL="457200" indent="-457200">
              <a:buFont typeface="Arial" panose="020B0604020202020204" pitchFamily="34" charset="0"/>
              <a:buChar char="•"/>
            </a:pPr>
            <a:r>
              <a:rPr lang="en-US" sz="2800" b="0" dirty="0">
                <a:solidFill>
                  <a:schemeClr val="accent5">
                    <a:lumMod val="50000"/>
                  </a:schemeClr>
                </a:solidFill>
              </a:rPr>
              <a:t>Hospitality grill</a:t>
            </a:r>
          </a:p>
          <a:p>
            <a:pPr marL="457200" indent="-457200">
              <a:buFont typeface="Arial" panose="020B0604020202020204" pitchFamily="34" charset="0"/>
              <a:buChar char="•"/>
            </a:pPr>
            <a:r>
              <a:rPr lang="en-US" sz="2800" b="0" dirty="0">
                <a:solidFill>
                  <a:schemeClr val="accent5">
                    <a:lumMod val="50000"/>
                  </a:schemeClr>
                </a:solidFill>
              </a:rPr>
              <a:t>Many pairs of boat shoes</a:t>
            </a:r>
          </a:p>
          <a:p>
            <a:pPr marL="457200" indent="-457200">
              <a:buFont typeface="Arial" panose="020B0604020202020204" pitchFamily="34" charset="0"/>
              <a:buChar char="•"/>
            </a:pPr>
            <a:r>
              <a:rPr lang="en-US" sz="2800" b="0" dirty="0">
                <a:solidFill>
                  <a:schemeClr val="accent5">
                    <a:lumMod val="50000"/>
                  </a:schemeClr>
                </a:solidFill>
              </a:rPr>
              <a:t>Several cox boxes and more!</a:t>
            </a:r>
          </a:p>
          <a:p>
            <a:pPr marL="0" marR="0" indent="0" algn="l" defTabSz="914400" rtl="0" eaLnBrk="0" fontAlgn="base" latinLnBrk="0" hangingPunct="0">
              <a:lnSpc>
                <a:spcPct val="80000"/>
              </a:lnSpc>
              <a:spcBef>
                <a:spcPct val="0"/>
              </a:spcBef>
              <a:spcAft>
                <a:spcPct val="0"/>
              </a:spcAft>
              <a:buClrTx/>
              <a:buSzTx/>
              <a:buFontTx/>
              <a:buNone/>
              <a:tabLst/>
            </a:pPr>
            <a:endParaRPr kumimoji="0" lang="en-US" sz="2800" b="0" i="0" u="none" strike="noStrike" cap="none" normalizeH="0" baseline="0" dirty="0" smtClean="0">
              <a:ln>
                <a:noFill/>
              </a:ln>
              <a:solidFill>
                <a:schemeClr val="accent5">
                  <a:lumMod val="50000"/>
                </a:schemeClr>
              </a:solidFill>
              <a:effectLst/>
              <a:latin typeface="Arial" charset="0"/>
            </a:endParaRPr>
          </a:p>
        </p:txBody>
      </p:sp>
      <p:sp>
        <p:nvSpPr>
          <p:cNvPr id="7" name="Rectangle 6"/>
          <p:cNvSpPr/>
          <p:nvPr/>
        </p:nvSpPr>
        <p:spPr bwMode="auto">
          <a:xfrm>
            <a:off x="446501" y="6014262"/>
            <a:ext cx="11304339" cy="67376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2400" b="0" dirty="0">
                <a:solidFill>
                  <a:schemeClr val="accent6">
                    <a:lumMod val="50000"/>
                  </a:schemeClr>
                </a:solidFill>
              </a:rPr>
              <a:t>Keep our kids in quality </a:t>
            </a:r>
            <a:r>
              <a:rPr lang="en-US" sz="2400" b="0" dirty="0" smtClean="0">
                <a:solidFill>
                  <a:schemeClr val="accent6">
                    <a:lumMod val="50000"/>
                  </a:schemeClr>
                </a:solidFill>
              </a:rPr>
              <a:t>equipment = Support our fundraising efforts!</a:t>
            </a:r>
            <a:endParaRPr lang="en-US" sz="2400" b="0" dirty="0">
              <a:solidFill>
                <a:schemeClr val="accent6">
                  <a:lumMod val="50000"/>
                </a:schemeClr>
              </a:solidFill>
            </a:endParaRPr>
          </a:p>
        </p:txBody>
      </p:sp>
    </p:spTree>
    <p:extLst>
      <p:ext uri="{BB962C8B-B14F-4D97-AF65-F5344CB8AC3E}">
        <p14:creationId xmlns:p14="http://schemas.microsoft.com/office/powerpoint/2010/main" val="36963469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a:noFill/>
          <a:extLst>
            <a:ext uri="{909E8E84-426E-40DD-AFC4-6F175D3DCCD1}">
              <a14:hiddenFill xmlns:a14="http://schemas.microsoft.com/office/drawing/2010/main">
                <a:solidFill>
                  <a:srgbClr val="FFFFFF"/>
                </a:solidFill>
              </a14:hiddenFill>
            </a:ext>
          </a:extLst>
        </p:spPr>
        <p:txBody>
          <a:bodyPr/>
          <a:lstStyle/>
          <a:p>
            <a:r>
              <a:rPr lang="en-US" altLang="en-US" smtClean="0">
                <a:effectLst/>
              </a:rPr>
              <a:t>Health and Safety</a:t>
            </a:r>
          </a:p>
        </p:txBody>
      </p:sp>
      <p:sp>
        <p:nvSpPr>
          <p:cNvPr id="26627" name="Rectangle 3"/>
          <p:cNvSpPr>
            <a:spLocks noGrp="1" noChangeArrowheads="1"/>
          </p:cNvSpPr>
          <p:nvPr>
            <p:ph type="body" idx="4294967295"/>
          </p:nvPr>
        </p:nvSpPr>
        <p:spPr>
          <a:xfrm>
            <a:off x="1198605" y="1433384"/>
            <a:ext cx="10651525" cy="5119816"/>
          </a:xfrm>
          <a:noFill/>
          <a:extLst>
            <a:ext uri="{909E8E84-426E-40DD-AFC4-6F175D3DCCD1}">
              <a14:hiddenFill xmlns:a14="http://schemas.microsoft.com/office/drawing/2010/main">
                <a:solidFill>
                  <a:srgbClr val="FFFFFF"/>
                </a:solidFill>
              </a14:hiddenFill>
            </a:ext>
          </a:extLst>
        </p:spPr>
        <p:txBody>
          <a:bodyPr>
            <a:noAutofit/>
          </a:bodyPr>
          <a:lstStyle/>
          <a:p>
            <a:pPr>
              <a:lnSpc>
                <a:spcPct val="80000"/>
              </a:lnSpc>
            </a:pPr>
            <a:r>
              <a:rPr lang="en-US" altLang="en-US" sz="2400" b="1" dirty="0">
                <a:solidFill>
                  <a:schemeClr val="accent6">
                    <a:lumMod val="50000"/>
                  </a:schemeClr>
                </a:solidFill>
              </a:rPr>
              <a:t>Health Forms from MD / Pittsford Crew Sports Questionnaire</a:t>
            </a:r>
            <a:endParaRPr lang="en-US" altLang="en-US" sz="2400" dirty="0">
              <a:solidFill>
                <a:schemeClr val="accent6">
                  <a:lumMod val="50000"/>
                </a:schemeClr>
              </a:solidFill>
            </a:endParaRPr>
          </a:p>
          <a:p>
            <a:pPr lvl="1">
              <a:lnSpc>
                <a:spcPct val="80000"/>
              </a:lnSpc>
            </a:pPr>
            <a:r>
              <a:rPr lang="en-US" altLang="en-US" sz="2400" dirty="0">
                <a:solidFill>
                  <a:schemeClr val="accent6">
                    <a:lumMod val="50000"/>
                  </a:schemeClr>
                </a:solidFill>
              </a:rPr>
              <a:t>Identify Specific needs (Asthma Action Plans, Diabetes, Allergies…)</a:t>
            </a:r>
          </a:p>
          <a:p>
            <a:pPr lvl="1">
              <a:lnSpc>
                <a:spcPct val="80000"/>
              </a:lnSpc>
            </a:pPr>
            <a:r>
              <a:rPr lang="en-US" altLang="en-US" sz="2400" dirty="0">
                <a:solidFill>
                  <a:schemeClr val="accent6">
                    <a:lumMod val="50000"/>
                  </a:schemeClr>
                </a:solidFill>
              </a:rPr>
              <a:t>Prevent  /predict medical problems</a:t>
            </a:r>
          </a:p>
          <a:p>
            <a:pPr lvl="1">
              <a:lnSpc>
                <a:spcPct val="80000"/>
              </a:lnSpc>
            </a:pPr>
            <a:r>
              <a:rPr lang="en-US" altLang="en-US" sz="2400" dirty="0">
                <a:solidFill>
                  <a:schemeClr val="accent6">
                    <a:lumMod val="50000"/>
                  </a:schemeClr>
                </a:solidFill>
              </a:rPr>
              <a:t>*Update during season if any changes</a:t>
            </a:r>
            <a:r>
              <a:rPr lang="en-US" altLang="en-US" sz="2400" dirty="0" smtClean="0">
                <a:solidFill>
                  <a:schemeClr val="accent6">
                    <a:lumMod val="50000"/>
                  </a:schemeClr>
                </a:solidFill>
              </a:rPr>
              <a:t>*</a:t>
            </a:r>
            <a:endParaRPr lang="en-US" altLang="en-US" sz="2400" dirty="0">
              <a:solidFill>
                <a:schemeClr val="accent6">
                  <a:lumMod val="50000"/>
                </a:schemeClr>
              </a:solidFill>
            </a:endParaRPr>
          </a:p>
          <a:p>
            <a:pPr>
              <a:lnSpc>
                <a:spcPct val="80000"/>
              </a:lnSpc>
            </a:pPr>
            <a:endParaRPr lang="en-US" altLang="en-US" sz="2400" dirty="0" smtClean="0">
              <a:solidFill>
                <a:schemeClr val="accent6">
                  <a:lumMod val="50000"/>
                </a:schemeClr>
              </a:solidFill>
            </a:endParaRPr>
          </a:p>
          <a:p>
            <a:pPr>
              <a:lnSpc>
                <a:spcPct val="80000"/>
              </a:lnSpc>
            </a:pPr>
            <a:r>
              <a:rPr lang="en-US" altLang="en-US" sz="2400" b="1" dirty="0" smtClean="0">
                <a:solidFill>
                  <a:schemeClr val="accent6">
                    <a:lumMod val="50000"/>
                  </a:schemeClr>
                </a:solidFill>
              </a:rPr>
              <a:t>U.S</a:t>
            </a:r>
            <a:r>
              <a:rPr lang="en-US" altLang="en-US" sz="2400" b="1" dirty="0">
                <a:solidFill>
                  <a:schemeClr val="accent6">
                    <a:lumMod val="50000"/>
                  </a:schemeClr>
                </a:solidFill>
              </a:rPr>
              <a:t>. Rowing Safety Guidelines</a:t>
            </a:r>
          </a:p>
          <a:p>
            <a:pPr lvl="1">
              <a:lnSpc>
                <a:spcPct val="80000"/>
              </a:lnSpc>
            </a:pPr>
            <a:r>
              <a:rPr lang="en-US" altLang="en-US" sz="2000" dirty="0">
                <a:solidFill>
                  <a:schemeClr val="accent6">
                    <a:lumMod val="50000"/>
                  </a:schemeClr>
                </a:solidFill>
              </a:rPr>
              <a:t>Swim Test – required for participation</a:t>
            </a:r>
          </a:p>
          <a:p>
            <a:pPr lvl="1">
              <a:lnSpc>
                <a:spcPct val="80000"/>
              </a:lnSpc>
            </a:pPr>
            <a:r>
              <a:rPr lang="en-US" altLang="en-US" sz="2000" dirty="0">
                <a:solidFill>
                  <a:schemeClr val="accent6">
                    <a:lumMod val="50000"/>
                  </a:schemeClr>
                </a:solidFill>
              </a:rPr>
              <a:t>Coaches Training –</a:t>
            </a:r>
          </a:p>
          <a:p>
            <a:pPr lvl="2">
              <a:lnSpc>
                <a:spcPct val="80000"/>
              </a:lnSpc>
            </a:pPr>
            <a:r>
              <a:rPr lang="en-US" altLang="en-US" sz="1800" dirty="0">
                <a:solidFill>
                  <a:schemeClr val="accent6">
                    <a:lumMod val="50000"/>
                  </a:schemeClr>
                </a:solidFill>
              </a:rPr>
              <a:t>First Aid Training twice yearly/Red Cross BLS/ Sports specific training</a:t>
            </a:r>
          </a:p>
          <a:p>
            <a:pPr lvl="2">
              <a:lnSpc>
                <a:spcPct val="80000"/>
              </a:lnSpc>
            </a:pPr>
            <a:r>
              <a:rPr lang="en-US" altLang="en-US" sz="1800" dirty="0">
                <a:solidFill>
                  <a:schemeClr val="accent6">
                    <a:lumMod val="50000"/>
                  </a:schemeClr>
                </a:solidFill>
              </a:rPr>
              <a:t>First aid equipment/AEDs on site</a:t>
            </a:r>
          </a:p>
          <a:p>
            <a:pPr lvl="1">
              <a:lnSpc>
                <a:spcPct val="80000"/>
              </a:lnSpc>
            </a:pPr>
            <a:r>
              <a:rPr lang="en-US" altLang="en-US" sz="2000" dirty="0">
                <a:solidFill>
                  <a:schemeClr val="accent6">
                    <a:lumMod val="50000"/>
                  </a:schemeClr>
                </a:solidFill>
              </a:rPr>
              <a:t>Safety On The Water</a:t>
            </a:r>
          </a:p>
          <a:p>
            <a:pPr lvl="2">
              <a:lnSpc>
                <a:spcPct val="80000"/>
              </a:lnSpc>
            </a:pPr>
            <a:r>
              <a:rPr lang="en-US" altLang="en-US" sz="1800" dirty="0">
                <a:solidFill>
                  <a:schemeClr val="accent6">
                    <a:lumMod val="50000"/>
                  </a:schemeClr>
                </a:solidFill>
              </a:rPr>
              <a:t>Launches are equipped with safety equipment</a:t>
            </a:r>
          </a:p>
          <a:p>
            <a:pPr lvl="2">
              <a:lnSpc>
                <a:spcPct val="80000"/>
              </a:lnSpc>
            </a:pPr>
            <a:r>
              <a:rPr lang="en-US" altLang="en-US" sz="1800" dirty="0">
                <a:solidFill>
                  <a:schemeClr val="accent6">
                    <a:lumMod val="50000"/>
                  </a:schemeClr>
                </a:solidFill>
              </a:rPr>
              <a:t>Weather Conditions</a:t>
            </a:r>
          </a:p>
          <a:p>
            <a:pPr lvl="2">
              <a:lnSpc>
                <a:spcPct val="80000"/>
              </a:lnSpc>
            </a:pPr>
            <a:r>
              <a:rPr lang="en-US" altLang="en-US" sz="1800" dirty="0">
                <a:solidFill>
                  <a:schemeClr val="accent6">
                    <a:lumMod val="50000"/>
                  </a:schemeClr>
                </a:solidFill>
              </a:rPr>
              <a:t>Water flow rate</a:t>
            </a:r>
          </a:p>
          <a:p>
            <a:pPr lvl="2">
              <a:lnSpc>
                <a:spcPct val="80000"/>
              </a:lnSpc>
            </a:pPr>
            <a:r>
              <a:rPr lang="en-US" altLang="en-US" sz="1800" dirty="0">
                <a:solidFill>
                  <a:schemeClr val="accent6">
                    <a:lumMod val="50000"/>
                  </a:schemeClr>
                </a:solidFill>
              </a:rPr>
              <a:t>Air and water temperature </a:t>
            </a:r>
          </a:p>
          <a:p>
            <a:pPr>
              <a:lnSpc>
                <a:spcPct val="80000"/>
              </a:lnSpc>
            </a:pPr>
            <a:endParaRPr lang="en-US" altLang="en-US" sz="2400" dirty="0">
              <a:solidFill>
                <a:schemeClr val="accent6">
                  <a:lumMod val="50000"/>
                </a:schemeClr>
              </a:solidFill>
            </a:endParaRPr>
          </a:p>
        </p:txBody>
      </p:sp>
    </p:spTree>
    <p:extLst>
      <p:ext uri="{BB962C8B-B14F-4D97-AF65-F5344CB8AC3E}">
        <p14:creationId xmlns:p14="http://schemas.microsoft.com/office/powerpoint/2010/main" val="36387117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Rot="1" noChangeArrowheads="1"/>
          </p:cNvSpPr>
          <p:nvPr>
            <p:ph type="title"/>
          </p:nvPr>
        </p:nvSpPr>
        <p:spPr/>
        <p:txBody>
          <a:bodyPr/>
          <a:lstStyle/>
          <a:p>
            <a:pPr eaLnBrk="1" hangingPunct="1">
              <a:defRPr/>
            </a:pPr>
            <a:r>
              <a:rPr lang="en-US" sz="4000" dirty="0"/>
              <a:t>Fundraising</a:t>
            </a:r>
          </a:p>
        </p:txBody>
      </p:sp>
      <p:sp>
        <p:nvSpPr>
          <p:cNvPr id="28675" name="Rectangle 1027"/>
          <p:cNvSpPr>
            <a:spLocks noGrp="1" noChangeArrowheads="1"/>
          </p:cNvSpPr>
          <p:nvPr>
            <p:ph type="body" idx="4294967295"/>
          </p:nvPr>
        </p:nvSpPr>
        <p:spPr>
          <a:xfrm>
            <a:off x="780288" y="1524000"/>
            <a:ext cx="10850880" cy="4038600"/>
          </a:xfrm>
        </p:spPr>
        <p:txBody>
          <a:bodyPr/>
          <a:lstStyle/>
          <a:p>
            <a:pPr eaLnBrk="1" hangingPunct="1">
              <a:defRPr/>
            </a:pPr>
            <a:r>
              <a:rPr lang="en-US" b="1" dirty="0" smtClean="0">
                <a:solidFill>
                  <a:schemeClr val="accent5">
                    <a:lumMod val="50000"/>
                  </a:schemeClr>
                </a:solidFill>
              </a:rPr>
              <a:t>Corporate sponsorship program:</a:t>
            </a:r>
          </a:p>
          <a:p>
            <a:pPr lvl="1" eaLnBrk="1" hangingPunct="1">
              <a:defRPr/>
            </a:pPr>
            <a:r>
              <a:rPr lang="en-US" dirty="0" smtClean="0">
                <a:solidFill>
                  <a:schemeClr val="accent5">
                    <a:lumMod val="50000"/>
                  </a:schemeClr>
                </a:solidFill>
                <a:ea typeface="Arial" pitchFamily="34" charset="0"/>
              </a:rPr>
              <a:t>Logo on website, regatta banners, and on regatta programs</a:t>
            </a:r>
          </a:p>
          <a:p>
            <a:pPr lvl="1" eaLnBrk="1" hangingPunct="1">
              <a:defRPr/>
            </a:pPr>
            <a:r>
              <a:rPr lang="en-US" dirty="0" smtClean="0">
                <a:solidFill>
                  <a:schemeClr val="accent5">
                    <a:lumMod val="50000"/>
                  </a:schemeClr>
                </a:solidFill>
                <a:ea typeface="Arial" pitchFamily="34" charset="0"/>
              </a:rPr>
              <a:t>Gold level $500 (one year), Silver level $250 (one season)</a:t>
            </a:r>
          </a:p>
          <a:p>
            <a:pPr lvl="1" eaLnBrk="1" hangingPunct="1">
              <a:defRPr/>
            </a:pPr>
            <a:r>
              <a:rPr lang="en-US" dirty="0" smtClean="0">
                <a:solidFill>
                  <a:schemeClr val="accent5">
                    <a:lumMod val="50000"/>
                  </a:schemeClr>
                </a:solidFill>
                <a:ea typeface="Arial" pitchFamily="34" charset="0"/>
              </a:rPr>
              <a:t>Information folders available tonight, also a tab on the website</a:t>
            </a:r>
          </a:p>
          <a:p>
            <a:pPr lvl="1" eaLnBrk="1" hangingPunct="1">
              <a:defRPr/>
            </a:pPr>
            <a:r>
              <a:rPr lang="en-US" dirty="0" smtClean="0">
                <a:solidFill>
                  <a:schemeClr val="accent5">
                    <a:lumMod val="50000"/>
                  </a:schemeClr>
                </a:solidFill>
                <a:ea typeface="Arial" pitchFamily="34" charset="0"/>
              </a:rPr>
              <a:t>Contact Elena </a:t>
            </a:r>
            <a:r>
              <a:rPr lang="en-US" dirty="0" err="1" smtClean="0">
                <a:solidFill>
                  <a:schemeClr val="accent5">
                    <a:lumMod val="50000"/>
                  </a:schemeClr>
                </a:solidFill>
                <a:ea typeface="Arial" pitchFamily="34" charset="0"/>
              </a:rPr>
              <a:t>Litterio</a:t>
            </a:r>
            <a:r>
              <a:rPr lang="en-US" dirty="0" smtClean="0">
                <a:solidFill>
                  <a:schemeClr val="accent5">
                    <a:lumMod val="50000"/>
                  </a:schemeClr>
                </a:solidFill>
                <a:ea typeface="Arial" pitchFamily="34" charset="0"/>
              </a:rPr>
              <a:t> with any questions</a:t>
            </a:r>
          </a:p>
          <a:p>
            <a:pPr eaLnBrk="1" hangingPunct="1">
              <a:buFont typeface="Wingdings" panose="05000000000000000000" pitchFamily="2" charset="2"/>
              <a:buNone/>
              <a:defRPr/>
            </a:pPr>
            <a:endParaRPr lang="en-US" dirty="0" smtClean="0">
              <a:solidFill>
                <a:schemeClr val="accent5">
                  <a:lumMod val="50000"/>
                </a:schemeClr>
              </a:solidFill>
            </a:endParaRPr>
          </a:p>
        </p:txBody>
      </p:sp>
    </p:spTree>
    <p:extLst>
      <p:ext uri="{BB962C8B-B14F-4D97-AF65-F5344CB8AC3E}">
        <p14:creationId xmlns:p14="http://schemas.microsoft.com/office/powerpoint/2010/main" val="30590645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36435" y="1229539"/>
            <a:ext cx="4959355" cy="2554545"/>
          </a:xfrm>
          <a:prstGeom prst="rect">
            <a:avLst/>
          </a:prstGeom>
          <a:noFill/>
        </p:spPr>
        <p:txBody>
          <a:bodyPr wrap="square" rtlCol="0">
            <a:spAutoFit/>
          </a:bodyPr>
          <a:lstStyle/>
          <a:p>
            <a:r>
              <a:rPr lang="en-US" sz="2000" b="0" dirty="0">
                <a:solidFill>
                  <a:srgbClr val="002060"/>
                </a:solidFill>
              </a:rPr>
              <a:t>Rowers are among the world’s best athletes. Rowing looks graceful, elegant and sometimes effortless when it is done well. Don’t be fooled. </a:t>
            </a:r>
            <a:r>
              <a:rPr lang="en-US" sz="2000" dirty="0">
                <a:solidFill>
                  <a:srgbClr val="FFC000"/>
                </a:solidFill>
              </a:rPr>
              <a:t>Rowers haven’t been called the world’s most physically fit athletes for nothing</a:t>
            </a:r>
            <a:r>
              <a:rPr lang="en-US" sz="2000" b="0" dirty="0">
                <a:solidFill>
                  <a:srgbClr val="002060"/>
                </a:solidFill>
              </a:rPr>
              <a:t>. The sport demands endurance, strength, balance, mental discipline, and an ability to continue on when your body is demanding that you stop</a:t>
            </a:r>
            <a:r>
              <a:rPr lang="en-US" sz="2000" b="0" dirty="0" smtClean="0">
                <a:solidFill>
                  <a:srgbClr val="002060"/>
                </a:solidFill>
              </a:rPr>
              <a:t>. (usrowing.org)</a:t>
            </a:r>
            <a:endParaRPr lang="en-US" sz="2000" b="0" dirty="0">
              <a:solidFill>
                <a:srgbClr val="002060"/>
              </a:solidFill>
            </a:endParaRPr>
          </a:p>
        </p:txBody>
      </p:sp>
      <p:sp>
        <p:nvSpPr>
          <p:cNvPr id="5" name="Content Placeholder 4"/>
          <p:cNvSpPr>
            <a:spLocks noGrp="1"/>
          </p:cNvSpPr>
          <p:nvPr>
            <p:ph idx="1"/>
          </p:nvPr>
        </p:nvSpPr>
        <p:spPr>
          <a:xfrm>
            <a:off x="446502" y="1324747"/>
            <a:ext cx="7996146" cy="4730895"/>
          </a:xfrm>
        </p:spPr>
        <p:txBody>
          <a:bodyPr>
            <a:noAutofit/>
          </a:bodyPr>
          <a:lstStyle/>
          <a:p>
            <a:r>
              <a:rPr lang="en-US" sz="2800" dirty="0" smtClean="0">
                <a:solidFill>
                  <a:srgbClr val="002060"/>
                </a:solidFill>
              </a:rPr>
              <a:t>Great way to get/stay in shape</a:t>
            </a:r>
          </a:p>
          <a:p>
            <a:endParaRPr lang="en-US" sz="1100" dirty="0" smtClean="0">
              <a:solidFill>
                <a:srgbClr val="002060"/>
              </a:solidFill>
            </a:endParaRPr>
          </a:p>
          <a:p>
            <a:r>
              <a:rPr lang="en-US" sz="2800" dirty="0" smtClean="0">
                <a:solidFill>
                  <a:srgbClr val="002060"/>
                </a:solidFill>
              </a:rPr>
              <a:t>Learn valuable life skills</a:t>
            </a:r>
          </a:p>
          <a:p>
            <a:pPr lvl="1"/>
            <a:r>
              <a:rPr lang="en-US" sz="2400" dirty="0" smtClean="0">
                <a:solidFill>
                  <a:srgbClr val="002060"/>
                </a:solidFill>
              </a:rPr>
              <a:t>Team work</a:t>
            </a:r>
          </a:p>
          <a:p>
            <a:pPr lvl="1"/>
            <a:r>
              <a:rPr lang="en-US" sz="2400" dirty="0" smtClean="0">
                <a:solidFill>
                  <a:srgbClr val="002060"/>
                </a:solidFill>
              </a:rPr>
              <a:t>Communication</a:t>
            </a:r>
          </a:p>
          <a:p>
            <a:pPr lvl="1"/>
            <a:r>
              <a:rPr lang="en-US" sz="2400" dirty="0" smtClean="0">
                <a:solidFill>
                  <a:srgbClr val="002060"/>
                </a:solidFill>
              </a:rPr>
              <a:t>Builds character </a:t>
            </a:r>
          </a:p>
          <a:p>
            <a:pPr lvl="1"/>
            <a:endParaRPr lang="en-US" sz="1100" dirty="0" smtClean="0">
              <a:solidFill>
                <a:srgbClr val="002060"/>
              </a:solidFill>
            </a:endParaRPr>
          </a:p>
          <a:p>
            <a:r>
              <a:rPr lang="en-US" sz="2800" dirty="0" smtClean="0">
                <a:solidFill>
                  <a:srgbClr val="002060"/>
                </a:solidFill>
              </a:rPr>
              <a:t>Make lifelong friends</a:t>
            </a:r>
          </a:p>
          <a:p>
            <a:endParaRPr lang="en-US" sz="1200" dirty="0" smtClean="0">
              <a:solidFill>
                <a:srgbClr val="002060"/>
              </a:solidFill>
            </a:endParaRPr>
          </a:p>
          <a:p>
            <a:r>
              <a:rPr lang="en-US" sz="2800" dirty="0" smtClean="0">
                <a:solidFill>
                  <a:srgbClr val="002060"/>
                </a:solidFill>
              </a:rPr>
              <a:t>Opportunities in College and beyond</a:t>
            </a:r>
          </a:p>
          <a:p>
            <a:endParaRPr lang="en-US" sz="2800" dirty="0" smtClean="0">
              <a:solidFill>
                <a:srgbClr val="002060"/>
              </a:solidFill>
            </a:endParaRPr>
          </a:p>
          <a:p>
            <a:endParaRPr lang="en-US" sz="2800" dirty="0" smtClean="0">
              <a:solidFill>
                <a:srgbClr val="002060"/>
              </a:solidFill>
            </a:endParaRPr>
          </a:p>
          <a:p>
            <a:endParaRPr lang="en-US" sz="2800" dirty="0" smtClean="0">
              <a:solidFill>
                <a:srgbClr val="002060"/>
              </a:solidFill>
            </a:endParaRPr>
          </a:p>
          <a:p>
            <a:endParaRPr lang="en-US" sz="2800" dirty="0">
              <a:solidFill>
                <a:srgbClr val="002060"/>
              </a:solidFill>
            </a:endParaRPr>
          </a:p>
        </p:txBody>
      </p:sp>
      <p:sp>
        <p:nvSpPr>
          <p:cNvPr id="4" name="Title 3"/>
          <p:cNvSpPr>
            <a:spLocks noGrp="1"/>
          </p:cNvSpPr>
          <p:nvPr>
            <p:ph type="title"/>
          </p:nvPr>
        </p:nvSpPr>
        <p:spPr/>
        <p:txBody>
          <a:bodyPr/>
          <a:lstStyle/>
          <a:p>
            <a:r>
              <a:rPr lang="en-US" dirty="0" smtClean="0"/>
              <a:t>Benefits of Rowing</a:t>
            </a:r>
            <a:endParaRPr lang="en-US" dirty="0"/>
          </a:p>
        </p:txBody>
      </p:sp>
      <p:pic>
        <p:nvPicPr>
          <p:cNvPr id="6" name="Picture 5"/>
          <p:cNvPicPr>
            <a:picLocks noChangeAspect="1"/>
          </p:cNvPicPr>
          <p:nvPr/>
        </p:nvPicPr>
        <p:blipFill>
          <a:blip r:embed="rId2"/>
          <a:stretch>
            <a:fillRect/>
          </a:stretch>
        </p:blipFill>
        <p:spPr>
          <a:xfrm>
            <a:off x="6636435" y="1229539"/>
            <a:ext cx="4959355" cy="3303659"/>
          </a:xfrm>
          <a:prstGeom prst="rect">
            <a:avLst/>
          </a:prstGeom>
        </p:spPr>
      </p:pic>
      <p:pic>
        <p:nvPicPr>
          <p:cNvPr id="3" name="Picture 2"/>
          <p:cNvPicPr>
            <a:picLocks noChangeAspect="1"/>
          </p:cNvPicPr>
          <p:nvPr/>
        </p:nvPicPr>
        <p:blipFill>
          <a:blip r:embed="rId3"/>
          <a:stretch>
            <a:fillRect/>
          </a:stretch>
        </p:blipFill>
        <p:spPr>
          <a:xfrm>
            <a:off x="6700606" y="4662647"/>
            <a:ext cx="1633258" cy="2195353"/>
          </a:xfrm>
          <a:prstGeom prst="rect">
            <a:avLst/>
          </a:prstGeom>
        </p:spPr>
      </p:pic>
      <p:pic>
        <p:nvPicPr>
          <p:cNvPr id="7" name="Picture 6"/>
          <p:cNvPicPr>
            <a:picLocks noChangeAspect="1"/>
          </p:cNvPicPr>
          <p:nvPr/>
        </p:nvPicPr>
        <p:blipFill>
          <a:blip r:embed="rId4"/>
          <a:stretch>
            <a:fillRect/>
          </a:stretch>
        </p:blipFill>
        <p:spPr>
          <a:xfrm>
            <a:off x="8852243" y="4662647"/>
            <a:ext cx="2333952" cy="2198714"/>
          </a:xfrm>
          <a:prstGeom prst="rect">
            <a:avLst/>
          </a:prstGeom>
        </p:spPr>
      </p:pic>
    </p:spTree>
    <p:extLst>
      <p:ext uri="{BB962C8B-B14F-4D97-AF65-F5344CB8AC3E}">
        <p14:creationId xmlns:p14="http://schemas.microsoft.com/office/powerpoint/2010/main" val="370917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Expectations</a:t>
            </a:r>
            <a:endParaRPr lang="en-US" dirty="0"/>
          </a:p>
        </p:txBody>
      </p:sp>
      <p:sp>
        <p:nvSpPr>
          <p:cNvPr id="3" name="Content Placeholder 2"/>
          <p:cNvSpPr>
            <a:spLocks noGrp="1"/>
          </p:cNvSpPr>
          <p:nvPr>
            <p:ph idx="4294967295"/>
          </p:nvPr>
        </p:nvSpPr>
        <p:spPr>
          <a:xfrm>
            <a:off x="852488" y="1260475"/>
            <a:ext cx="11336337" cy="5051425"/>
          </a:xfrm>
        </p:spPr>
        <p:txBody>
          <a:bodyPr>
            <a:normAutofit/>
          </a:bodyPr>
          <a:lstStyle/>
          <a:p>
            <a:pPr marL="0" indent="0">
              <a:buNone/>
            </a:pPr>
            <a:r>
              <a:rPr lang="en-US" sz="3200" u="sng" dirty="0" smtClean="0">
                <a:solidFill>
                  <a:srgbClr val="002060"/>
                </a:solidFill>
              </a:rPr>
              <a:t>Attendance</a:t>
            </a:r>
          </a:p>
          <a:p>
            <a:pPr lvl="1"/>
            <a:r>
              <a:rPr lang="en-US" sz="2800" dirty="0" smtClean="0">
                <a:solidFill>
                  <a:srgbClr val="002060"/>
                </a:solidFill>
              </a:rPr>
              <a:t>Minimize absences – they effect more than your athlete but the whole boat</a:t>
            </a:r>
          </a:p>
          <a:p>
            <a:pPr lvl="1"/>
            <a:endParaRPr lang="en-US" sz="2800" dirty="0" smtClean="0">
              <a:solidFill>
                <a:srgbClr val="002060"/>
              </a:solidFill>
            </a:endParaRPr>
          </a:p>
          <a:p>
            <a:pPr lvl="1"/>
            <a:r>
              <a:rPr lang="en-US" sz="2800" dirty="0" smtClean="0">
                <a:solidFill>
                  <a:srgbClr val="002060"/>
                </a:solidFill>
              </a:rPr>
              <a:t>If an athlete has to miss, contact coach in writing (email is fine) preferably a week or more before </a:t>
            </a:r>
            <a:r>
              <a:rPr lang="en-US" sz="2800" b="1" i="1" dirty="0" smtClean="0">
                <a:solidFill>
                  <a:srgbClr val="002060"/>
                </a:solidFill>
              </a:rPr>
              <a:t>AND</a:t>
            </a:r>
            <a:r>
              <a:rPr lang="en-US" sz="2800" dirty="0" smtClean="0">
                <a:solidFill>
                  <a:srgbClr val="002060"/>
                </a:solidFill>
              </a:rPr>
              <a:t> the day before</a:t>
            </a:r>
          </a:p>
          <a:p>
            <a:pPr lvl="1"/>
            <a:endParaRPr lang="en-US" sz="2800" dirty="0" smtClean="0">
              <a:solidFill>
                <a:srgbClr val="002060"/>
              </a:solidFill>
            </a:endParaRPr>
          </a:p>
          <a:p>
            <a:pPr lvl="1"/>
            <a:r>
              <a:rPr lang="en-US" sz="2800" dirty="0" smtClean="0">
                <a:solidFill>
                  <a:srgbClr val="002060"/>
                </a:solidFill>
              </a:rPr>
              <a:t>If its short notice please send email to the athletes coach and the head coach</a:t>
            </a:r>
            <a:endParaRPr lang="en-US" sz="2800" dirty="0">
              <a:solidFill>
                <a:srgbClr val="002060"/>
              </a:solidFill>
            </a:endParaRPr>
          </a:p>
        </p:txBody>
      </p:sp>
    </p:spTree>
    <p:extLst>
      <p:ext uri="{BB962C8B-B14F-4D97-AF65-F5344CB8AC3E}">
        <p14:creationId xmlns:p14="http://schemas.microsoft.com/office/powerpoint/2010/main" val="21183790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you do to help your Athlete?</a:t>
            </a:r>
            <a:endParaRPr lang="en-US" dirty="0"/>
          </a:p>
        </p:txBody>
      </p:sp>
      <p:sp>
        <p:nvSpPr>
          <p:cNvPr id="3" name="Content Placeholder 2"/>
          <p:cNvSpPr>
            <a:spLocks noGrp="1"/>
          </p:cNvSpPr>
          <p:nvPr>
            <p:ph idx="1"/>
          </p:nvPr>
        </p:nvSpPr>
        <p:spPr/>
        <p:txBody>
          <a:bodyPr>
            <a:noAutofit/>
          </a:bodyPr>
          <a:lstStyle/>
          <a:p>
            <a:r>
              <a:rPr lang="en-US" sz="1600" dirty="0" smtClean="0"/>
              <a:t>Come to races! </a:t>
            </a:r>
            <a:endParaRPr lang="en-US" sz="1600" dirty="0"/>
          </a:p>
          <a:p>
            <a:pPr lvl="1"/>
            <a:r>
              <a:rPr lang="en-US" sz="1400" dirty="0" smtClean="0"/>
              <a:t>Give them (and the team) space pre-race.</a:t>
            </a:r>
          </a:p>
          <a:p>
            <a:pPr lvl="1"/>
            <a:r>
              <a:rPr lang="en-US" sz="1400" dirty="0" smtClean="0"/>
              <a:t>They want you to see their triumphs.</a:t>
            </a:r>
          </a:p>
          <a:p>
            <a:pPr lvl="1"/>
            <a:r>
              <a:rPr lang="en-US" sz="1400" dirty="0" smtClean="0"/>
              <a:t>They may want consolation if they stumble.</a:t>
            </a:r>
          </a:p>
          <a:p>
            <a:pPr lvl="1"/>
            <a:r>
              <a:rPr lang="en-US" sz="1400" dirty="0" smtClean="0"/>
              <a:t>Even if they don</a:t>
            </a:r>
            <a:r>
              <a:rPr lang="fr-FR" sz="1400" dirty="0" smtClean="0"/>
              <a:t>’</a:t>
            </a:r>
            <a:r>
              <a:rPr lang="en-US" sz="1400" dirty="0" smtClean="0"/>
              <a:t>t admit it, they appreciate it.</a:t>
            </a:r>
          </a:p>
          <a:p>
            <a:pPr lvl="1"/>
            <a:r>
              <a:rPr lang="en-US" sz="1400" dirty="0" smtClean="0"/>
              <a:t>Wear team gear! It helps you to find other parents (and new ones to find you), and it supports the team!</a:t>
            </a:r>
          </a:p>
          <a:p>
            <a:r>
              <a:rPr lang="en-US" sz="1600" dirty="0" smtClean="0"/>
              <a:t>Help them negotiate the peaks and valleys.</a:t>
            </a:r>
          </a:p>
          <a:p>
            <a:pPr lvl="1"/>
            <a:r>
              <a:rPr lang="en-US" sz="1400" dirty="0" smtClean="0"/>
              <a:t>One day they might be ecstatic, the next day their lives are over!!! Providing perspective is important. </a:t>
            </a:r>
          </a:p>
          <a:p>
            <a:r>
              <a:rPr lang="en-US" sz="1600" dirty="0" smtClean="0"/>
              <a:t>Help them and us with issues of injury and illness.</a:t>
            </a:r>
          </a:p>
          <a:p>
            <a:pPr lvl="1"/>
            <a:r>
              <a:rPr lang="en-US" sz="1400" dirty="0" smtClean="0"/>
              <a:t>Symptoms below the neck= don</a:t>
            </a:r>
            <a:r>
              <a:rPr lang="fr-FR" sz="1400" dirty="0" smtClean="0"/>
              <a:t>’</a:t>
            </a:r>
            <a:r>
              <a:rPr lang="en-US" sz="1400" dirty="0" smtClean="0"/>
              <a:t>t come to practice.</a:t>
            </a:r>
          </a:p>
          <a:p>
            <a:pPr lvl="1"/>
            <a:r>
              <a:rPr lang="en-US" sz="1400" dirty="0" smtClean="0"/>
              <a:t>Especially the motivated athletes will tend to hide injuries and illness. Have they really told the coaches? Never hesitate to reach out.</a:t>
            </a:r>
          </a:p>
          <a:p>
            <a:pPr lvl="1"/>
            <a:r>
              <a:rPr lang="en-US" sz="1400" dirty="0" smtClean="0"/>
              <a:t>If they have to miss practice for a protracted period this can have psychological impact as well: they are missing structure and their teammates. We need to work together to mitigate this.</a:t>
            </a:r>
          </a:p>
          <a:p>
            <a:r>
              <a:rPr lang="en-US" sz="1600" dirty="0" smtClean="0"/>
              <a:t>Things to try to avoid:</a:t>
            </a:r>
          </a:p>
          <a:p>
            <a:pPr lvl="1"/>
            <a:r>
              <a:rPr lang="en-US" sz="1400" dirty="0" smtClean="0"/>
              <a:t>Pry. Instead just ask how you can support them, and let them know you are there for them.</a:t>
            </a:r>
          </a:p>
          <a:p>
            <a:pPr lvl="1"/>
            <a:r>
              <a:rPr lang="en-US" sz="1400" dirty="0"/>
              <a:t>p</a:t>
            </a:r>
            <a:r>
              <a:rPr lang="en-US" sz="1400" dirty="0" smtClean="0"/>
              <a:t>ut pressure on them to perform, or criticize. Instead tell them you are proud when you see them working hard or making good decisions.</a:t>
            </a:r>
          </a:p>
          <a:p>
            <a:pPr lvl="1"/>
            <a:r>
              <a:rPr lang="en-US" sz="1400" dirty="0" smtClean="0"/>
              <a:t>Schedule conflicts. Instead try when possible to show your support for their athletic career by accommodating when scheduling things like doctor dentist, tutoring and other appointments. Ask our advice if you need to.</a:t>
            </a:r>
          </a:p>
          <a:p>
            <a:pPr lvl="1"/>
            <a:r>
              <a:rPr lang="en-US" sz="1400" dirty="0" smtClean="0"/>
              <a:t>Expect to leave early from team events when boats need to be rigged and loaded. Instead if an athlete has a potential conflict after a regatta, work with coaches ahead of time. Also remember rowing happens at the mercy of the elements and delays are common.</a:t>
            </a:r>
          </a:p>
          <a:p>
            <a:pPr lvl="1"/>
            <a:endParaRPr lang="en-US" sz="1400" dirty="0" smtClean="0"/>
          </a:p>
          <a:p>
            <a:pPr lvl="1"/>
            <a:endParaRPr lang="en-US" sz="1400" dirty="0" smtClean="0"/>
          </a:p>
          <a:p>
            <a:pPr lvl="1"/>
            <a:endParaRPr lang="en-US" sz="1400" dirty="0"/>
          </a:p>
        </p:txBody>
      </p:sp>
    </p:spTree>
    <p:extLst>
      <p:ext uri="{BB962C8B-B14F-4D97-AF65-F5344CB8AC3E}">
        <p14:creationId xmlns:p14="http://schemas.microsoft.com/office/powerpoint/2010/main" val="37433561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Things to consider--optional but helpful for the dedicated athlete</a:t>
            </a:r>
            <a:endParaRPr lang="en-US" dirty="0"/>
          </a:p>
        </p:txBody>
      </p:sp>
      <p:sp>
        <p:nvSpPr>
          <p:cNvPr id="3" name="Content Placeholder 2"/>
          <p:cNvSpPr>
            <a:spLocks noGrp="1"/>
          </p:cNvSpPr>
          <p:nvPr>
            <p:ph idx="4294967295"/>
          </p:nvPr>
        </p:nvSpPr>
        <p:spPr>
          <a:xfrm>
            <a:off x="852488" y="1260475"/>
            <a:ext cx="11336337" cy="5051425"/>
          </a:xfrm>
        </p:spPr>
        <p:txBody>
          <a:bodyPr>
            <a:normAutofit/>
          </a:bodyPr>
          <a:lstStyle/>
          <a:p>
            <a:r>
              <a:rPr lang="en-US" sz="2800" dirty="0" smtClean="0">
                <a:solidFill>
                  <a:srgbClr val="17065E"/>
                </a:solidFill>
              </a:rPr>
              <a:t>Heart rate monitor</a:t>
            </a:r>
          </a:p>
          <a:p>
            <a:pPr lvl="1"/>
            <a:r>
              <a:rPr lang="en-US" sz="2400" dirty="0">
                <a:solidFill>
                  <a:srgbClr val="17065E"/>
                </a:solidFill>
              </a:rPr>
              <a:t>More important for more experienced athletes</a:t>
            </a:r>
          </a:p>
          <a:p>
            <a:pPr lvl="2"/>
            <a:r>
              <a:rPr lang="en-US" sz="2400" dirty="0" smtClean="0">
                <a:solidFill>
                  <a:srgbClr val="17065E"/>
                </a:solidFill>
              </a:rPr>
              <a:t>With Calorie counter</a:t>
            </a:r>
          </a:p>
          <a:p>
            <a:pPr lvl="2"/>
            <a:r>
              <a:rPr lang="en-US" sz="2400" dirty="0" smtClean="0">
                <a:solidFill>
                  <a:srgbClr val="17065E"/>
                </a:solidFill>
              </a:rPr>
              <a:t>Polar, Garmin, </a:t>
            </a:r>
            <a:r>
              <a:rPr lang="en-US" sz="2400" dirty="0" err="1" smtClean="0">
                <a:solidFill>
                  <a:srgbClr val="17065E"/>
                </a:solidFill>
              </a:rPr>
              <a:t>Suunto</a:t>
            </a:r>
            <a:endParaRPr lang="en-US" sz="2400" dirty="0" smtClean="0">
              <a:solidFill>
                <a:srgbClr val="17065E"/>
              </a:solidFill>
            </a:endParaRPr>
          </a:p>
          <a:p>
            <a:pPr lvl="2"/>
            <a:r>
              <a:rPr lang="en-US" sz="2400" dirty="0" smtClean="0">
                <a:solidFill>
                  <a:srgbClr val="17065E"/>
                </a:solidFill>
              </a:rPr>
              <a:t>Blue tooth will interface with new ergs</a:t>
            </a:r>
          </a:p>
          <a:p>
            <a:endParaRPr lang="en-US" sz="2800" dirty="0" smtClean="0">
              <a:solidFill>
                <a:srgbClr val="17065E"/>
              </a:solidFill>
            </a:endParaRPr>
          </a:p>
          <a:p>
            <a:r>
              <a:rPr lang="en-US" sz="2800" dirty="0" smtClean="0">
                <a:solidFill>
                  <a:srgbClr val="17065E"/>
                </a:solidFill>
              </a:rPr>
              <a:t>Concept2 Erg</a:t>
            </a:r>
          </a:p>
          <a:p>
            <a:pPr lvl="1"/>
            <a:r>
              <a:rPr lang="en-US" sz="2400" dirty="0" smtClean="0">
                <a:solidFill>
                  <a:srgbClr val="17065E"/>
                </a:solidFill>
              </a:rPr>
              <a:t>Very sturdy</a:t>
            </a:r>
          </a:p>
          <a:p>
            <a:pPr lvl="1"/>
            <a:r>
              <a:rPr lang="en-US" sz="2400" dirty="0" smtClean="0">
                <a:solidFill>
                  <a:srgbClr val="17065E"/>
                </a:solidFill>
              </a:rPr>
              <a:t>Maintain value</a:t>
            </a:r>
          </a:p>
          <a:p>
            <a:pPr lvl="1"/>
            <a:r>
              <a:rPr lang="en-US" sz="2400" dirty="0" smtClean="0">
                <a:solidFill>
                  <a:srgbClr val="17065E"/>
                </a:solidFill>
              </a:rPr>
              <a:t>Allow for work to be done at home</a:t>
            </a:r>
            <a:endParaRPr lang="en-US" sz="2400" dirty="0">
              <a:solidFill>
                <a:srgbClr val="17065E"/>
              </a:solidFill>
            </a:endParaRPr>
          </a:p>
        </p:txBody>
      </p:sp>
      <p:pic>
        <p:nvPicPr>
          <p:cNvPr id="4" name="Picture 3"/>
          <p:cNvPicPr>
            <a:picLocks noChangeAspect="1"/>
          </p:cNvPicPr>
          <p:nvPr/>
        </p:nvPicPr>
        <p:blipFill>
          <a:blip r:embed="rId2"/>
          <a:stretch>
            <a:fillRect/>
          </a:stretch>
        </p:blipFill>
        <p:spPr>
          <a:xfrm>
            <a:off x="7179276" y="3519114"/>
            <a:ext cx="4856205" cy="3243768"/>
          </a:xfrm>
          <a:prstGeom prst="rect">
            <a:avLst/>
          </a:prstGeom>
        </p:spPr>
      </p:pic>
    </p:spTree>
    <p:extLst>
      <p:ext uri="{BB962C8B-B14F-4D97-AF65-F5344CB8AC3E}">
        <p14:creationId xmlns:p14="http://schemas.microsoft.com/office/powerpoint/2010/main" val="159667630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49&quot;&gt;&lt;/object&gt;&lt;object type=&quot;2&quot; unique_id=&quot;10050&quot;&gt;&lt;object type=&quot;3&quot; unique_id=&quot;10051&quot;&gt;&lt;property id=&quot;20148&quot; value=&quot;5&quot;/&gt;&lt;property id=&quot;20300&quot; value=&quot;Slide 1 - &amp;quot;Talent &amp;amp; Organization Performance - &amp;#x0D;&amp;#x0A;Learning &amp;amp; Collaboration Overview&amp;quot;&quot;/&gt;&lt;property id=&quot;20307&quot; value=&quot;299&quot;/&gt;&lt;/object&gt;&lt;object type=&quot;3&quot; unique_id=&quot;10245&quot;&gt;&lt;property id=&quot;20148&quot; value=&quot;5&quot;/&gt;&lt;property id=&quot;20300&quot; value=&quot;Slide 2 - &amp;quot;Today’s Environment&amp;quot;&quot;/&gt;&lt;property id=&quot;20307&quot; value=&quot;300&quot;/&gt;&lt;/object&gt;&lt;object type=&quot;3&quot; unique_id=&quot;10246&quot;&gt;&lt;property id=&quot;20148&quot; value=&quot;5&quot;/&gt;&lt;property id=&quot;20300&quot; value=&quot;Slide 4&quot;/&gt;&lt;property id=&quot;20307&quot; value=&quot;301&quot;/&gt;&lt;/object&gt;&lt;object type=&quot;3&quot; unique_id=&quot;10247&quot;&gt;&lt;property id=&quot;20148&quot; value=&quot;5&quot;/&gt;&lt;property id=&quot;20300&quot; value=&quot;Slide 3 - &amp;quot;Current Business Challenges&amp;quot;&quot;/&gt;&lt;property id=&quot;20307&quot; value=&quot;304&quot;/&gt;&lt;/object&gt;&lt;object type=&quot;3&quot; unique_id=&quot;10248&quot;&gt;&lt;property id=&quot;20148&quot; value=&quot;5&quot;/&gt;&lt;property id=&quot;20300&quot; value=&quot;Slide 5 - &amp;quot;The Future of Learning – Business Drivers&amp;quot;&quot;/&gt;&lt;property id=&quot;20307&quot; value=&quot;302&quot;/&gt;&lt;/object&gt;&lt;object type=&quot;3&quot; unique_id=&quot;10249&quot;&gt;&lt;property id=&quot;20148&quot; value=&quot;5&quot;/&gt;&lt;property id=&quot;20300&quot; value=&quot;Slide 6 - &amp;quot;How can Accenture help? &amp;quot;&quot;/&gt;&lt;property id=&quot;20307&quot; value=&quot;303&quot;/&gt;&lt;/object&gt;&lt;object type=&quot;3&quot; unique_id=&quot;10250&quot;&gt;&lt;property id=&quot;20148&quot; value=&quot;5&quot;/&gt;&lt;property id=&quot;20300&quot; value=&quot;Slide 9&quot;/&gt;&lt;property id=&quot;20307&quot; value=&quot;306&quot;/&gt;&lt;/object&gt;&lt;object type=&quot;3&quot; unique_id=&quot;10425&quot;&gt;&lt;property id=&quot;20148&quot; value=&quot;5&quot;/&gt;&lt;property id=&quot;20300&quot; value=&quot;Slide 10 - &amp;quot;Learning Services Spectrum &amp;quot;&quot;/&gt;&lt;property id=&quot;20307&quot; value=&quot;307&quot;/&gt;&lt;/object&gt;&lt;object type=&quot;3&quot; unique_id=&quot;10426&quot;&gt;&lt;property id=&quot;20148&quot; value=&quot;5&quot;/&gt;&lt;property id=&quot;20300&quot; value=&quot;Slide 11 - &amp;quot;Learning &amp;amp; Collaboration Strategy&amp;quot;&quot;/&gt;&lt;property id=&quot;20307&quot; value=&quot;308&quot;/&gt;&lt;/object&gt;&lt;object type=&quot;3&quot; unique_id=&quot;10427&quot;&gt;&lt;property id=&quot;20148&quot; value=&quot;5&quot;/&gt;&lt;property id=&quot;20300&quot; value=&quot;Slide 12 - &amp;quot;Learning Design &amp;amp; Delivery&amp;quot;&quot;/&gt;&lt;property id=&quot;20307&quot; value=&quot;309&quot;/&gt;&lt;/object&gt;&lt;object type=&quot;3&quot; unique_id=&quot;10428&quot;&gt;&lt;property id=&quot;20148&quot; value=&quot;5&quot;/&gt;&lt;property id=&quot;20300&quot; value=&quot;Slide 13 - &amp;quot;Academies&amp;quot;&quot;/&gt;&lt;property id=&quot;20307&quot; value=&quot;311&quot;/&gt;&lt;/object&gt;&lt;object type=&quot;3&quot; unique_id=&quot;10494&quot;&gt;&lt;property id=&quot;20148&quot; value=&quot;5&quot;/&gt;&lt;property id=&quot;20300&quot; value=&quot;Slide 14 - &amp;quot;Accenture Academies leverages experience, expertise, and content from across Accenture&amp;quot;&quot;/&gt;&lt;property id=&quot;20307&quot; value=&quot;313&quot;/&gt;&lt;/object&gt;&lt;object type=&quot;3&quot; unique_id=&quot;10616&quot;&gt;&lt;property id=&quot;20148&quot; value=&quot;5&quot;/&gt;&lt;property id=&quot;20300&quot; value=&quot;Slide 7 - &amp;quot;Learning &amp;amp; Collaboration &amp;#x0D;&amp;#x0A;Drives Business Results &amp;quot;&quot;/&gt;&lt;property id=&quot;20307&quot; value=&quot;314&quot;/&gt;&lt;/object&gt;&lt;object type=&quot;3&quot; unique_id=&quot;10713&quot;&gt;&lt;property id=&quot;20148&quot; value=&quot;5&quot;/&gt;&lt;property id=&quot;20300&quot; value=&quot;Slide 16 - &amp;quot;KX Pages and Key Assets&amp;quot;&quot;/&gt;&lt;property id=&quot;20307&quot; value=&quot;315&quot;/&gt;&lt;/object&gt;&lt;object type=&quot;3&quot; unique_id=&quot;10779&quot;&gt;&lt;property id=&quot;20148&quot; value=&quot;5&quot;/&gt;&lt;property id=&quot;20300&quot; value=&quot;Slide 17 - &amp;quot;L&amp;amp;C Groups&amp;quot;&quot;/&gt;&lt;property id=&quot;20307&quot; value=&quot;316&quot;/&gt;&lt;/object&gt;&lt;object type=&quot;3&quot; unique_id=&quot;10780&quot;&gt;&lt;property id=&quot;20148&quot; value=&quot;5&quot;/&gt;&lt;property id=&quot;20300&quot; value=&quot;Slide 18 - &amp;quot;Need More Information?&amp;quot;&quot;/&gt;&lt;property id=&quot;20307&quot; value=&quot;317&quot;/&gt;&lt;/object&gt;&lt;object type=&quot;3&quot; unique_id=&quot;10871&quot;&gt;&lt;property id=&quot;20148&quot; value=&quot;5&quot;/&gt;&lt;property id=&quot;20300&quot; value=&quot;Slide 8&quot;/&gt;&lt;property id=&quot;20307&quot; value=&quot;319&quot;/&gt;&lt;/object&gt;&lt;object type=&quot;3&quot; unique_id=&quot;11138&quot;&gt;&lt;property id=&quot;20148&quot; value=&quot;5&quot;/&gt;&lt;property id=&quot;20300&quot; value=&quot;Slide 15 - &amp;quot;Learning Outsourcing&amp;quot;&quot;/&gt;&lt;property id=&quot;20307&quot; value=&quot;320&quot;/&gt;&lt;/object&gt;&lt;/object&gt;&lt;/object&gt;&lt;/database&gt;"/>
  <p:tag name="SECTOMILLISECCONVERTED" val="1"/>
  <p:tag name="TEXTBOX" val="Modified"/>
</p:tagLst>
</file>

<file path=ppt/theme/theme1.xml><?xml version="1.0" encoding="utf-8"?>
<a:theme xmlns:a="http://schemas.openxmlformats.org/drawingml/2006/main" name="blank">
  <a:themeElements>
    <a:clrScheme name="Custom 3">
      <a:dk1>
        <a:srgbClr val="000000"/>
      </a:dk1>
      <a:lt1>
        <a:srgbClr val="FFFFFF"/>
      </a:lt1>
      <a:dk2>
        <a:srgbClr val="003344"/>
      </a:dk2>
      <a:lt2>
        <a:srgbClr val="666666"/>
      </a:lt2>
      <a:accent1>
        <a:srgbClr val="00BBEE"/>
      </a:accent1>
      <a:accent2>
        <a:srgbClr val="359B4C"/>
      </a:accent2>
      <a:accent3>
        <a:srgbClr val="FFDD00"/>
      </a:accent3>
      <a:accent4>
        <a:srgbClr val="DD4411"/>
      </a:accent4>
      <a:accent5>
        <a:srgbClr val="FF0000"/>
      </a:accent5>
      <a:accent6>
        <a:srgbClr val="AA1133"/>
      </a:accent6>
      <a:hlink>
        <a:srgbClr val="003344"/>
      </a:hlink>
      <a:folHlink>
        <a:srgbClr val="00BBEE"/>
      </a:folHlink>
    </a:clrScheme>
    <a:fontScheme name="InterpretationA_ful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80000"/>
          </a:lnSpc>
          <a:spcBef>
            <a:spcPct val="0"/>
          </a:spcBef>
          <a:spcAft>
            <a:spcPct val="0"/>
          </a:spcAft>
          <a:buClrTx/>
          <a:buSzTx/>
          <a:buFontTx/>
          <a:buNone/>
          <a:tabLst/>
          <a:defRPr kumimoji="0" lang="en-AU" sz="32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80000"/>
          </a:lnSpc>
          <a:spcBef>
            <a:spcPct val="0"/>
          </a:spcBef>
          <a:spcAft>
            <a:spcPct val="0"/>
          </a:spcAft>
          <a:buClrTx/>
          <a:buSzTx/>
          <a:buFontTx/>
          <a:buNone/>
          <a:tabLst/>
          <a:defRPr kumimoji="0" lang="en-AU" sz="3200" b="1" i="0" u="none" strike="noStrike" cap="none" normalizeH="0" baseline="0" smtClean="0">
            <a:ln>
              <a:noFill/>
            </a:ln>
            <a:solidFill>
              <a:schemeClr val="tx1"/>
            </a:solidFill>
            <a:effectLst/>
            <a:latin typeface="Arial" charset="0"/>
          </a:defRPr>
        </a:defPPr>
      </a:lstStyle>
    </a:lnDef>
  </a:objectDefaults>
  <a:extraClrSchemeLst>
    <a:extraClrScheme>
      <a:clrScheme name="InterpretationA_full 1">
        <a:dk1>
          <a:srgbClr val="000000"/>
        </a:dk1>
        <a:lt1>
          <a:srgbClr val="FFFFFF"/>
        </a:lt1>
        <a:dk2>
          <a:srgbClr val="000000"/>
        </a:dk2>
        <a:lt2>
          <a:srgbClr val="FFFFFF"/>
        </a:lt2>
        <a:accent1>
          <a:srgbClr val="969696"/>
        </a:accent1>
        <a:accent2>
          <a:srgbClr val="EAEAEA"/>
        </a:accent2>
        <a:accent3>
          <a:srgbClr val="FFFFFF"/>
        </a:accent3>
        <a:accent4>
          <a:srgbClr val="000000"/>
        </a:accent4>
        <a:accent5>
          <a:srgbClr val="C9C9C9"/>
        </a:accent5>
        <a:accent6>
          <a:srgbClr val="D4D4D4"/>
        </a:accent6>
        <a:hlink>
          <a:srgbClr val="5F5F5F"/>
        </a:hlink>
        <a:folHlink>
          <a:srgbClr val="CBCBCB"/>
        </a:folHlink>
      </a:clrScheme>
      <a:clrMap bg1="lt1" tx1="dk1" bg2="lt2" tx2="dk2" accent1="accent1" accent2="accent2" accent3="accent3" accent4="accent4" accent5="accent5" accent6="accent6" hlink="hlink" folHlink="folHlink"/>
    </a:extraClrScheme>
    <a:extraClrScheme>
      <a:clrScheme name="InterpretationA_full 2">
        <a:dk1>
          <a:srgbClr val="000000"/>
        </a:dk1>
        <a:lt1>
          <a:srgbClr val="FFFFFF"/>
        </a:lt1>
        <a:dk2>
          <a:srgbClr val="F8F8F8"/>
        </a:dk2>
        <a:lt2>
          <a:srgbClr val="C0C0C0"/>
        </a:lt2>
        <a:accent1>
          <a:srgbClr val="00AA99"/>
        </a:accent1>
        <a:accent2>
          <a:srgbClr val="DD4411"/>
        </a:accent2>
        <a:accent3>
          <a:srgbClr val="FFFFFF"/>
        </a:accent3>
        <a:accent4>
          <a:srgbClr val="000000"/>
        </a:accent4>
        <a:accent5>
          <a:srgbClr val="AAD2CA"/>
        </a:accent5>
        <a:accent6>
          <a:srgbClr val="C83D0E"/>
        </a:accent6>
        <a:hlink>
          <a:srgbClr val="BBBB00"/>
        </a:hlink>
        <a:folHlink>
          <a:srgbClr val="660000"/>
        </a:folHlink>
      </a:clrScheme>
      <a:clrMap bg1="lt1" tx1="dk1" bg2="lt2" tx2="dk2" accent1="accent1" accent2="accent2" accent3="accent3" accent4="accent4" accent5="accent5" accent6="accent6" hlink="hlink" folHlink="folHlink"/>
    </a:extraClrScheme>
    <a:extraClrScheme>
      <a:clrScheme name="InterpretationA_full 3">
        <a:dk1>
          <a:srgbClr val="000000"/>
        </a:dk1>
        <a:lt1>
          <a:srgbClr val="FFFFFF"/>
        </a:lt1>
        <a:dk2>
          <a:srgbClr val="F8F8F8"/>
        </a:dk2>
        <a:lt2>
          <a:srgbClr val="C0C0C0"/>
        </a:lt2>
        <a:accent1>
          <a:srgbClr val="AA1133"/>
        </a:accent1>
        <a:accent2>
          <a:srgbClr val="66AA44"/>
        </a:accent2>
        <a:accent3>
          <a:srgbClr val="FFFFFF"/>
        </a:accent3>
        <a:accent4>
          <a:srgbClr val="000000"/>
        </a:accent4>
        <a:accent5>
          <a:srgbClr val="D2AAAD"/>
        </a:accent5>
        <a:accent6>
          <a:srgbClr val="5C9A3D"/>
        </a:accent6>
        <a:hlink>
          <a:srgbClr val="887799"/>
        </a:hlink>
        <a:folHlink>
          <a:srgbClr val="224433"/>
        </a:folHlink>
      </a:clrScheme>
      <a:clrMap bg1="lt1" tx1="dk1" bg2="lt2" tx2="dk2" accent1="accent1" accent2="accent2" accent3="accent3" accent4="accent4" accent5="accent5" accent6="accent6" hlink="hlink" folHlink="folHlink"/>
    </a:extraClrScheme>
    <a:extraClrScheme>
      <a:clrScheme name="InterpretationA_full 4">
        <a:dk1>
          <a:srgbClr val="000000"/>
        </a:dk1>
        <a:lt1>
          <a:srgbClr val="FFFFFF"/>
        </a:lt1>
        <a:dk2>
          <a:srgbClr val="F8F8F8"/>
        </a:dk2>
        <a:lt2>
          <a:srgbClr val="C0C0C0"/>
        </a:lt2>
        <a:accent1>
          <a:srgbClr val="FF0000"/>
        </a:accent1>
        <a:accent2>
          <a:srgbClr val="FF9900"/>
        </a:accent2>
        <a:accent3>
          <a:srgbClr val="FFFFFF"/>
        </a:accent3>
        <a:accent4>
          <a:srgbClr val="000000"/>
        </a:accent4>
        <a:accent5>
          <a:srgbClr val="FFAAAA"/>
        </a:accent5>
        <a:accent6>
          <a:srgbClr val="E78A00"/>
        </a:accent6>
        <a:hlink>
          <a:srgbClr val="557799"/>
        </a:hlink>
        <a:folHlink>
          <a:srgbClr val="445511"/>
        </a:folHlink>
      </a:clrScheme>
      <a:clrMap bg1="lt1" tx1="dk1" bg2="lt2" tx2="dk2" accent1="accent1" accent2="accent2" accent3="accent3" accent4="accent4" accent5="accent5" accent6="accent6" hlink="hlink" folHlink="folHlink"/>
    </a:extraClrScheme>
    <a:extraClrScheme>
      <a:clrScheme name="InterpretationA_full 5">
        <a:dk1>
          <a:srgbClr val="000000"/>
        </a:dk1>
        <a:lt1>
          <a:srgbClr val="FFFFFF"/>
        </a:lt1>
        <a:dk2>
          <a:srgbClr val="F8F8F8"/>
        </a:dk2>
        <a:lt2>
          <a:srgbClr val="C0C0C0"/>
        </a:lt2>
        <a:accent1>
          <a:srgbClr val="00BBEE"/>
        </a:accent1>
        <a:accent2>
          <a:srgbClr val="DD4411"/>
        </a:accent2>
        <a:accent3>
          <a:srgbClr val="FFFFFF"/>
        </a:accent3>
        <a:accent4>
          <a:srgbClr val="000000"/>
        </a:accent4>
        <a:accent5>
          <a:srgbClr val="AADAF5"/>
        </a:accent5>
        <a:accent6>
          <a:srgbClr val="C83D0E"/>
        </a:accent6>
        <a:hlink>
          <a:srgbClr val="BBBB00"/>
        </a:hlink>
        <a:folHlink>
          <a:srgbClr val="66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ittsford Crew Starting Presentation 8.20.15" id="{F81F8BBF-CA07-4141-8305-E9967EA3C9B7}" vid="{30290631-366D-44C2-AD63-ACD5732C1D1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ListForm</Display>
  <Edit>ListForm</Edit>
  <New>ListForm</New>
</FormTemplates>
</file>

<file path=customXml/item2.xml><?xml version="1.0" encoding="utf-8"?>
<ct:contentTypeSchema xmlns:ct="http://schemas.microsoft.com/office/2006/metadata/contentType" xmlns:ma="http://schemas.microsoft.com/office/2006/metadata/properties/metaAttributes" ct:_="" ma:_="" ma:contentTypeName="Folder" ma:contentTypeID="0x012000FC93675F64556244960299BA252599C0" ma:contentTypeVersion="0" ma:contentTypeDescription="Create a new folder." ma:contentTypeScope="" ma:versionID="8524ed6478708ea90ddfe6179e769f2d">
  <xsd:schema xmlns:xsd="http://www.w3.org/2001/XMLSchema" xmlns:p="http://schemas.microsoft.com/office/2006/metadata/properties" targetNamespace="http://schemas.microsoft.com/office/2006/metadata/properties" ma:root="true" ma:fieldsID="d275e67360629ab4e5a555c8847cde9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D8325718-31DC-4A6B-A3D6-7FF380EDA584}">
  <ds:schemaRefs>
    <ds:schemaRef ds:uri="http://schemas.microsoft.com/sharepoint/v3/contenttype/forms"/>
  </ds:schemaRefs>
</ds:datastoreItem>
</file>

<file path=customXml/itemProps2.xml><?xml version="1.0" encoding="utf-8"?>
<ds:datastoreItem xmlns:ds="http://schemas.openxmlformats.org/officeDocument/2006/customXml" ds:itemID="{BCE44292-8471-48FF-937A-C696679292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4FEDB485-32B5-49B8-BB26-B800323F1A53}">
  <ds:schemaRefs>
    <ds:schemaRef ds:uri="http://purl.org/dc/elements/1.1/"/>
    <ds:schemaRef ds:uri="http://purl.org/dc/dcmitype/"/>
    <ds:schemaRef ds:uri="http://schemas.microsoft.com/office/2006/metadata/properties"/>
    <ds:schemaRef ds:uri="http://schemas.microsoft.com/office/2006/documentManagement/types"/>
    <ds:schemaRef ds:uri="http://schemas.openxmlformats.org/package/2006/metadata/core-properties"/>
    <ds:schemaRef ds:uri="http://purl.org/dc/term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2068</TotalTime>
  <Words>2287</Words>
  <Application>Microsoft Office PowerPoint</Application>
  <PresentationFormat>Custom</PresentationFormat>
  <Paragraphs>325</Paragraphs>
  <Slides>30</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MS PGothic</vt:lpstr>
      <vt:lpstr>MS PGothic</vt:lpstr>
      <vt:lpstr>Arial</vt:lpstr>
      <vt:lpstr>Arno Pro</vt:lpstr>
      <vt:lpstr>Garamond</vt:lpstr>
      <vt:lpstr>Wingdings</vt:lpstr>
      <vt:lpstr>blank</vt:lpstr>
      <vt:lpstr>OUR MISSION:  The Pittsford Crew Community will achieve a winning tradition in a safe and fun environment.  We will teach rowing while instilling the values of fairness, respect, and teamwork.  Our Community is dedicated to providing an enriching experience that strives for athletic excellence, supports youth rowing and inspires a life long passion for the sport.</vt:lpstr>
      <vt:lpstr>Pittsford Crew Parent Information March 16th, 2016 </vt:lpstr>
      <vt:lpstr>PowerPoint Presentation</vt:lpstr>
      <vt:lpstr>Dr. Jeff Allen Chair of Health &amp; Safety</vt:lpstr>
      <vt:lpstr>Guidelines for NOT participating in  practice or competition</vt:lpstr>
      <vt:lpstr>Health and Safety</vt:lpstr>
      <vt:lpstr>Elena Litterio Fundraising Coordinator</vt:lpstr>
      <vt:lpstr>Spring Fundraising: “Crew for the Kids” Erg-a-thon </vt:lpstr>
      <vt:lpstr>Spring Fundraising: “Crew for the Kids” Erg-a-thon</vt:lpstr>
      <vt:lpstr>Barb Kindig – Novice Head Coach  Ethan Curren – Varsity Girls Head Coach, Rowing Director  Jon Covney – Varsity Boys Head Coach, Program Coordinator</vt:lpstr>
      <vt:lpstr>Varsity Rowing Classification</vt:lpstr>
      <vt:lpstr>Winter &amp; Spring Practice Schedule</vt:lpstr>
      <vt:lpstr>Be prepared for practice</vt:lpstr>
      <vt:lpstr>What to bring to practice</vt:lpstr>
      <vt:lpstr>Spring Regatta Schedule</vt:lpstr>
      <vt:lpstr>What to bring and do during race day</vt:lpstr>
      <vt:lpstr>Regatta Transportation</vt:lpstr>
      <vt:lpstr>What can you do to help your Athlete?</vt:lpstr>
      <vt:lpstr>Coaches Group Discussions </vt:lpstr>
      <vt:lpstr>Appendix</vt:lpstr>
      <vt:lpstr>Policies &amp; Procedures</vt:lpstr>
      <vt:lpstr>Parking &amp; Driveway Etiquette</vt:lpstr>
      <vt:lpstr>Where does my Tuition Go?</vt:lpstr>
      <vt:lpstr>Pittsford Equipment- High level overview</vt:lpstr>
      <vt:lpstr>Health and Safety</vt:lpstr>
      <vt:lpstr>Fundraising</vt:lpstr>
      <vt:lpstr>Benefits of Rowing</vt:lpstr>
      <vt:lpstr>Expectations</vt:lpstr>
      <vt:lpstr>What can you do to help your Athlete?</vt:lpstr>
      <vt:lpstr>Things to consider--optional but helpful for the dedicated athlete</vt:lpstr>
    </vt:vector>
  </TitlesOfParts>
  <Company>Accenture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sit amet consectetur elit sed eiusmod tempor incidiunt labore</dc:title>
  <dc:creator>Spek, Tristan</dc:creator>
  <dc:description>Accenture Sample Presentation v9.1</dc:description>
  <cp:lastModifiedBy>Lisa Riley</cp:lastModifiedBy>
  <cp:revision>85</cp:revision>
  <cp:lastPrinted>2015-05-21T21:58:54Z</cp:lastPrinted>
  <dcterms:created xsi:type="dcterms:W3CDTF">2015-05-28T12:14:51Z</dcterms:created>
  <dcterms:modified xsi:type="dcterms:W3CDTF">2016-03-17T01:24:09Z</dcterms:modified>
  <cp:category>Presentation Designs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0x012000FC93675F64556244960299BA252599C0</vt:lpwstr>
  </property>
  <property fmtid="{D5CDD505-2E9C-101B-9397-08002B2CF9AE}" pid="3" name="_NewReviewCycle">
    <vt:lpwstr/>
  </property>
  <property fmtid="{D5CDD505-2E9C-101B-9397-08002B2CF9AE}" pid="4" name="ArchiveDate">
    <vt:lpwstr>2012-08-06T05:00:00+00:00</vt:lpwstr>
  </property>
  <property fmtid="{D5CDD505-2E9C-101B-9397-08002B2CF9AE}" pid="5" name="PertinentToCountry">
    <vt:lpwstr>;#5975;~United States</vt:lpwstr>
  </property>
  <property fmtid="{D5CDD505-2E9C-101B-9397-08002B2CF9AE}" pid="6" name="Abstract">
    <vt:lpwstr>Managing talent has become a strategic business imperative that leaders need to address quickly and proactively, even more so to navigate uncertain, difficult economic times. The external pressures of today’s market are forcing companies to review their T</vt:lpwstr>
  </property>
  <property fmtid="{D5CDD505-2E9C-101B-9397-08002B2CF9AE}" pid="7" name="ContentCurrentDate">
    <vt:lpwstr>2010-08-06T05:00:00+00:00</vt:lpwstr>
  </property>
  <property fmtid="{D5CDD505-2E9C-101B-9397-08002B2CF9AE}" pid="8" name="DateCreated">
    <vt:lpwstr>2008-12-22T08:06:20+00:00</vt:lpwstr>
  </property>
  <property fmtid="{D5CDD505-2E9C-101B-9397-08002B2CF9AE}" pid="9" name="PertinentToOrgUnit">
    <vt:lpwstr>;#6793;~Management Consulting;#6796;~Talent and Organization Performance;#6794;~Customer Relationship Management</vt:lpwstr>
  </property>
  <property fmtid="{D5CDD505-2E9C-101B-9397-08002B2CF9AE}" pid="10" name="ArchiveStatus">
    <vt:lpwstr>Active</vt:lpwstr>
  </property>
  <property fmtid="{D5CDD505-2E9C-101B-9397-08002B2CF9AE}" pid="11" name="RevisionTime">
    <vt:lpwstr>3/21/2011 5:49:34 AM&lt;br&gt;3/10/2011 1:51:25 PM&lt;br&gt;3/9/2011 2:35:59 AM&lt;br&gt;2/24/2011 2:02:58 AM&lt;br&gt;2/24/2011 1:56:16 AM</vt:lpwstr>
  </property>
  <property fmtid="{D5CDD505-2E9C-101B-9397-08002B2CF9AE}" pid="12" name="Contacts">
    <vt:lpwstr>DIR\rene.l.kemp,DIR\oneka.j.cornelius</vt:lpwstr>
  </property>
  <property fmtid="{D5CDD505-2E9C-101B-9397-08002B2CF9AE}" pid="13" name="DetailsPageURL">
    <vt:lpwstr>https://kx.accenture.com/Repositories/ContributionForm.aspx?path=C17/2/32&amp;mode=Read</vt:lpwstr>
  </property>
  <property fmtid="{D5CDD505-2E9C-101B-9397-08002B2CF9AE}" pid="14" name="ContribLanguage">
    <vt:lpwstr>;#4628;~English</vt:lpwstr>
  </property>
  <property fmtid="{D5CDD505-2E9C-101B-9397-08002B2CF9AE}" pid="15" name="Offerings">
    <vt:lpwstr>;#4655;~Communications &amp; High Tech;#5033;~Products;#5345;~Talent and Organization Performance;#5432;~CRM;#4655;~Communications and High Tech;#9697;~OF-001393 - Comms Corporate Operations - Talent Management and Learning;#10339;~OF-001606 - Sales Academy a</vt:lpwstr>
  </property>
  <property fmtid="{D5CDD505-2E9C-101B-9397-08002B2CF9AE}" pid="16" name="ItemType">
    <vt:lpwstr>;#535;~Market Insights</vt:lpwstr>
  </property>
  <property fmtid="{D5CDD505-2E9C-101B-9397-08002B2CF9AE}" pid="17" name="SubmittedBy">
    <vt:lpwstr>DIR\richa.vashista</vt:lpwstr>
  </property>
  <property fmtid="{D5CDD505-2E9C-101B-9397-08002B2CF9AE}" pid="18" name="ApprovedForUseBy">
    <vt:lpwstr>;#54;~Talent and Organization Performance;#30;~Customer Relationship Management</vt:lpwstr>
  </property>
  <property fmtid="{D5CDD505-2E9C-101B-9397-08002B2CF9AE}" pid="19" name="HasAttachment">
    <vt:lpwstr>No</vt:lpwstr>
  </property>
  <property fmtid="{D5CDD505-2E9C-101B-9397-08002B2CF9AE}" pid="20" name="StorageType">
    <vt:lpwstr>File</vt:lpwstr>
  </property>
  <property fmtid="{D5CDD505-2E9C-101B-9397-08002B2CF9AE}" pid="21" name="ContribKeywords">
    <vt:lpwstr>;#2207;~Global;#4625;~Management Consulting;#10273;~AMC Way;#4167;~Products;#9292;~CGS – Learning and Collaboration;#2389;~Talent and Organization Performance;#11561;~Best LC Asset;#2771;~Learning;#2956;~Learning &amp; Collaboration - Key Asset</vt:lpwstr>
  </property>
  <property fmtid="{D5CDD505-2E9C-101B-9397-08002B2CF9AE}" pid="22" name="RevisionBy">
    <vt:lpwstr>DIR\poonam.william&lt;br&gt;DIR\poonam.william&lt;br&gt;kx.massupdate&lt;br&gt;DIR\poonam.william&lt;br&gt;DIR\poonam.william</vt:lpwstr>
  </property>
  <property fmtid="{D5CDD505-2E9C-101B-9397-08002B2CF9AE}" pid="23" name="ConditionsforUse">
    <vt:lpwstr>Accenture Internal Use Only</vt:lpwstr>
  </property>
  <property fmtid="{D5CDD505-2E9C-101B-9397-08002B2CF9AE}" pid="24" name="BusinessFunctionKeywords">
    <vt:lpwstr>;#166;~Knowledge Management;#168;~Collaboration;#167;~Content Management;#169;~Learning;#92;~Customer Relationship Management</vt:lpwstr>
  </property>
  <property fmtid="{D5CDD505-2E9C-101B-9397-08002B2CF9AE}" pid="25" name="DetailsPageURL2">
    <vt:lpwstr>https://kx.accenture.com/Repositories/DownloadForm.aspx?path=C17/2/32/AMC_Learning_and_Collaboration_Overview_Jan_2010.pptx</vt:lpwstr>
  </property>
  <property fmtid="{D5CDD505-2E9C-101B-9397-08002B2CF9AE}" pid="26" name="FederalData">
    <vt:lpwstr>No</vt:lpwstr>
  </property>
  <property fmtid="{D5CDD505-2E9C-101B-9397-08002B2CF9AE}" pid="27" name="OfficialAsset">
    <vt:lpwstr>Yes</vt:lpwstr>
  </property>
  <property fmtid="{D5CDD505-2E9C-101B-9397-08002B2CF9AE}" pid="28" name="VisibleToAsset">
    <vt:lpwstr>N</vt:lpwstr>
  </property>
</Properties>
</file>